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3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/K4YHhAyYJN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5024" y="3129529"/>
            <a:ext cx="6577942" cy="64302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854380" y="1688260"/>
            <a:ext cx="843915" cy="737870"/>
          </a:xfrm>
          <a:custGeom>
            <a:avLst/>
            <a:gdLst/>
            <a:ahLst/>
            <a:cxnLst/>
            <a:rect l="l" t="t" r="r" b="b"/>
            <a:pathLst>
              <a:path w="843914" h="737869">
                <a:moveTo>
                  <a:pt x="843375" y="737818"/>
                </a:moveTo>
                <a:lnTo>
                  <a:pt x="653516" y="737818"/>
                </a:lnTo>
                <a:lnTo>
                  <a:pt x="653516" y="304061"/>
                </a:lnTo>
                <a:lnTo>
                  <a:pt x="647752" y="304061"/>
                </a:lnTo>
                <a:lnTo>
                  <a:pt x="479869" y="732414"/>
                </a:lnTo>
                <a:lnTo>
                  <a:pt x="363505" y="732414"/>
                </a:lnTo>
                <a:lnTo>
                  <a:pt x="195622" y="301179"/>
                </a:lnTo>
                <a:lnTo>
                  <a:pt x="189858" y="301179"/>
                </a:lnTo>
                <a:lnTo>
                  <a:pt x="189858" y="737818"/>
                </a:lnTo>
                <a:lnTo>
                  <a:pt x="0" y="737818"/>
                </a:lnTo>
                <a:lnTo>
                  <a:pt x="0" y="0"/>
                </a:lnTo>
                <a:lnTo>
                  <a:pt x="241376" y="0"/>
                </a:lnTo>
                <a:lnTo>
                  <a:pt x="417544" y="428712"/>
                </a:lnTo>
                <a:lnTo>
                  <a:pt x="426190" y="428712"/>
                </a:lnTo>
                <a:lnTo>
                  <a:pt x="601999" y="0"/>
                </a:lnTo>
                <a:lnTo>
                  <a:pt x="843375" y="0"/>
                </a:lnTo>
                <a:lnTo>
                  <a:pt x="843375" y="73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96467" y="1688260"/>
            <a:ext cx="843915" cy="737870"/>
          </a:xfrm>
          <a:custGeom>
            <a:avLst/>
            <a:gdLst/>
            <a:ahLst/>
            <a:cxnLst/>
            <a:rect l="l" t="t" r="r" b="b"/>
            <a:pathLst>
              <a:path w="843914" h="737869">
                <a:moveTo>
                  <a:pt x="843375" y="737818"/>
                </a:moveTo>
                <a:lnTo>
                  <a:pt x="653516" y="737818"/>
                </a:lnTo>
                <a:lnTo>
                  <a:pt x="653516" y="304061"/>
                </a:lnTo>
                <a:lnTo>
                  <a:pt x="647752" y="304061"/>
                </a:lnTo>
                <a:lnTo>
                  <a:pt x="479869" y="732414"/>
                </a:lnTo>
                <a:lnTo>
                  <a:pt x="363505" y="732414"/>
                </a:lnTo>
                <a:lnTo>
                  <a:pt x="195622" y="301179"/>
                </a:lnTo>
                <a:lnTo>
                  <a:pt x="189858" y="301179"/>
                </a:lnTo>
                <a:lnTo>
                  <a:pt x="189858" y="737818"/>
                </a:lnTo>
                <a:lnTo>
                  <a:pt x="0" y="737818"/>
                </a:lnTo>
                <a:lnTo>
                  <a:pt x="0" y="0"/>
                </a:lnTo>
                <a:lnTo>
                  <a:pt x="241376" y="0"/>
                </a:lnTo>
                <a:lnTo>
                  <a:pt x="417544" y="428712"/>
                </a:lnTo>
                <a:lnTo>
                  <a:pt x="426190" y="428712"/>
                </a:lnTo>
                <a:lnTo>
                  <a:pt x="601999" y="0"/>
                </a:lnTo>
                <a:lnTo>
                  <a:pt x="843375" y="0"/>
                </a:lnTo>
                <a:lnTo>
                  <a:pt x="843375" y="73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8554" y="1688260"/>
            <a:ext cx="843915" cy="737870"/>
          </a:xfrm>
          <a:custGeom>
            <a:avLst/>
            <a:gdLst/>
            <a:ahLst/>
            <a:cxnLst/>
            <a:rect l="l" t="t" r="r" b="b"/>
            <a:pathLst>
              <a:path w="843914" h="737869">
                <a:moveTo>
                  <a:pt x="843375" y="737818"/>
                </a:moveTo>
                <a:lnTo>
                  <a:pt x="653516" y="737818"/>
                </a:lnTo>
                <a:lnTo>
                  <a:pt x="653516" y="304061"/>
                </a:lnTo>
                <a:lnTo>
                  <a:pt x="647752" y="304061"/>
                </a:lnTo>
                <a:lnTo>
                  <a:pt x="479869" y="732414"/>
                </a:lnTo>
                <a:lnTo>
                  <a:pt x="363505" y="732414"/>
                </a:lnTo>
                <a:lnTo>
                  <a:pt x="195622" y="301179"/>
                </a:lnTo>
                <a:lnTo>
                  <a:pt x="189858" y="301179"/>
                </a:lnTo>
                <a:lnTo>
                  <a:pt x="189858" y="737818"/>
                </a:lnTo>
                <a:lnTo>
                  <a:pt x="0" y="737818"/>
                </a:lnTo>
                <a:lnTo>
                  <a:pt x="0" y="0"/>
                </a:lnTo>
                <a:lnTo>
                  <a:pt x="241376" y="0"/>
                </a:lnTo>
                <a:lnTo>
                  <a:pt x="417544" y="428712"/>
                </a:lnTo>
                <a:lnTo>
                  <a:pt x="426190" y="428712"/>
                </a:lnTo>
                <a:lnTo>
                  <a:pt x="601999" y="0"/>
                </a:lnTo>
                <a:lnTo>
                  <a:pt x="843375" y="0"/>
                </a:lnTo>
                <a:lnTo>
                  <a:pt x="843375" y="73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18469" y="1686459"/>
            <a:ext cx="339090" cy="906144"/>
          </a:xfrm>
          <a:custGeom>
            <a:avLst/>
            <a:gdLst/>
            <a:ahLst/>
            <a:cxnLst/>
            <a:rect l="l" t="t" r="r" b="b"/>
            <a:pathLst>
              <a:path w="339089" h="906144">
                <a:moveTo>
                  <a:pt x="338646" y="905700"/>
                </a:moveTo>
                <a:lnTo>
                  <a:pt x="150589" y="905700"/>
                </a:lnTo>
                <a:lnTo>
                  <a:pt x="121073" y="866650"/>
                </a:lnTo>
                <a:lnTo>
                  <a:pt x="94947" y="826405"/>
                </a:lnTo>
                <a:lnTo>
                  <a:pt x="72147" y="784893"/>
                </a:lnTo>
                <a:lnTo>
                  <a:pt x="52604" y="742043"/>
                </a:lnTo>
                <a:lnTo>
                  <a:pt x="36251" y="697783"/>
                </a:lnTo>
                <a:lnTo>
                  <a:pt x="23022" y="652043"/>
                </a:lnTo>
                <a:lnTo>
                  <a:pt x="12849" y="604751"/>
                </a:lnTo>
                <a:lnTo>
                  <a:pt x="5666" y="555836"/>
                </a:lnTo>
                <a:lnTo>
                  <a:pt x="1405" y="505226"/>
                </a:lnTo>
                <a:lnTo>
                  <a:pt x="0" y="452850"/>
                </a:lnTo>
                <a:lnTo>
                  <a:pt x="1405" y="400474"/>
                </a:lnTo>
                <a:lnTo>
                  <a:pt x="5666" y="349864"/>
                </a:lnTo>
                <a:lnTo>
                  <a:pt x="12849" y="300948"/>
                </a:lnTo>
                <a:lnTo>
                  <a:pt x="23022" y="253656"/>
                </a:lnTo>
                <a:lnTo>
                  <a:pt x="36251" y="207916"/>
                </a:lnTo>
                <a:lnTo>
                  <a:pt x="52604" y="163657"/>
                </a:lnTo>
                <a:lnTo>
                  <a:pt x="72147" y="120807"/>
                </a:lnTo>
                <a:lnTo>
                  <a:pt x="94947" y="79295"/>
                </a:lnTo>
                <a:lnTo>
                  <a:pt x="121073" y="39049"/>
                </a:lnTo>
                <a:lnTo>
                  <a:pt x="150589" y="0"/>
                </a:lnTo>
                <a:lnTo>
                  <a:pt x="338646" y="0"/>
                </a:lnTo>
                <a:lnTo>
                  <a:pt x="315621" y="31200"/>
                </a:lnTo>
                <a:lnTo>
                  <a:pt x="294037" y="67294"/>
                </a:lnTo>
                <a:lnTo>
                  <a:pt x="274127" y="107620"/>
                </a:lnTo>
                <a:lnTo>
                  <a:pt x="256120" y="151517"/>
                </a:lnTo>
                <a:lnTo>
                  <a:pt x="240250" y="198324"/>
                </a:lnTo>
                <a:lnTo>
                  <a:pt x="226746" y="247379"/>
                </a:lnTo>
                <a:lnTo>
                  <a:pt x="215840" y="298020"/>
                </a:lnTo>
                <a:lnTo>
                  <a:pt x="207764" y="349587"/>
                </a:lnTo>
                <a:lnTo>
                  <a:pt x="202749" y="401417"/>
                </a:lnTo>
                <a:lnTo>
                  <a:pt x="201026" y="452850"/>
                </a:lnTo>
                <a:lnTo>
                  <a:pt x="202749" y="504282"/>
                </a:lnTo>
                <a:lnTo>
                  <a:pt x="207764" y="556113"/>
                </a:lnTo>
                <a:lnTo>
                  <a:pt x="215840" y="607679"/>
                </a:lnTo>
                <a:lnTo>
                  <a:pt x="226746" y="658321"/>
                </a:lnTo>
                <a:lnTo>
                  <a:pt x="240250" y="707375"/>
                </a:lnTo>
                <a:lnTo>
                  <a:pt x="256120" y="754182"/>
                </a:lnTo>
                <a:lnTo>
                  <a:pt x="274127" y="798079"/>
                </a:lnTo>
                <a:lnTo>
                  <a:pt x="294037" y="838406"/>
                </a:lnTo>
                <a:lnTo>
                  <a:pt x="315621" y="874500"/>
                </a:lnTo>
                <a:lnTo>
                  <a:pt x="338646" y="905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22323" y="1688260"/>
            <a:ext cx="843915" cy="737870"/>
          </a:xfrm>
          <a:custGeom>
            <a:avLst/>
            <a:gdLst/>
            <a:ahLst/>
            <a:cxnLst/>
            <a:rect l="l" t="t" r="r" b="b"/>
            <a:pathLst>
              <a:path w="843914" h="737869">
                <a:moveTo>
                  <a:pt x="843375" y="737818"/>
                </a:moveTo>
                <a:lnTo>
                  <a:pt x="653516" y="737818"/>
                </a:lnTo>
                <a:lnTo>
                  <a:pt x="653516" y="304061"/>
                </a:lnTo>
                <a:lnTo>
                  <a:pt x="647752" y="304061"/>
                </a:lnTo>
                <a:lnTo>
                  <a:pt x="479869" y="732414"/>
                </a:lnTo>
                <a:lnTo>
                  <a:pt x="363505" y="732414"/>
                </a:lnTo>
                <a:lnTo>
                  <a:pt x="195622" y="301179"/>
                </a:lnTo>
                <a:lnTo>
                  <a:pt x="189858" y="301179"/>
                </a:lnTo>
                <a:lnTo>
                  <a:pt x="189858" y="737818"/>
                </a:lnTo>
                <a:lnTo>
                  <a:pt x="0" y="737818"/>
                </a:lnTo>
                <a:lnTo>
                  <a:pt x="0" y="0"/>
                </a:lnTo>
                <a:lnTo>
                  <a:pt x="241376" y="0"/>
                </a:lnTo>
                <a:lnTo>
                  <a:pt x="417544" y="428712"/>
                </a:lnTo>
                <a:lnTo>
                  <a:pt x="426190" y="428712"/>
                </a:lnTo>
                <a:lnTo>
                  <a:pt x="601999" y="0"/>
                </a:lnTo>
                <a:lnTo>
                  <a:pt x="843375" y="0"/>
                </a:lnTo>
                <a:lnTo>
                  <a:pt x="843375" y="73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40633" y="1865509"/>
            <a:ext cx="525780" cy="569595"/>
          </a:xfrm>
          <a:custGeom>
            <a:avLst/>
            <a:gdLst/>
            <a:ahLst/>
            <a:cxnLst/>
            <a:rect l="l" t="t" r="r" b="b"/>
            <a:pathLst>
              <a:path w="525779" h="569594">
                <a:moveTo>
                  <a:pt x="199225" y="185175"/>
                </a:moveTo>
                <a:lnTo>
                  <a:pt x="21255" y="185175"/>
                </a:lnTo>
                <a:lnTo>
                  <a:pt x="27465" y="148463"/>
                </a:lnTo>
                <a:lnTo>
                  <a:pt x="61164" y="82571"/>
                </a:lnTo>
                <a:lnTo>
                  <a:pt x="88804" y="55030"/>
                </a:lnTo>
                <a:lnTo>
                  <a:pt x="123740" y="32183"/>
                </a:lnTo>
                <a:lnTo>
                  <a:pt x="166047" y="14849"/>
                </a:lnTo>
                <a:lnTo>
                  <a:pt x="215801" y="3848"/>
                </a:lnTo>
                <a:lnTo>
                  <a:pt x="273079" y="0"/>
                </a:lnTo>
                <a:lnTo>
                  <a:pt x="327890" y="3473"/>
                </a:lnTo>
                <a:lnTo>
                  <a:pt x="377133" y="13537"/>
                </a:lnTo>
                <a:lnTo>
                  <a:pt x="420271" y="29656"/>
                </a:lnTo>
                <a:lnTo>
                  <a:pt x="456768" y="51292"/>
                </a:lnTo>
                <a:lnTo>
                  <a:pt x="486088" y="77910"/>
                </a:lnTo>
                <a:lnTo>
                  <a:pt x="516984" y="133297"/>
                </a:lnTo>
                <a:lnTo>
                  <a:pt x="270197" y="133297"/>
                </a:lnTo>
                <a:lnTo>
                  <a:pt x="243098" y="136539"/>
                </a:lnTo>
                <a:lnTo>
                  <a:pt x="221741" y="146266"/>
                </a:lnTo>
                <a:lnTo>
                  <a:pt x="206869" y="162478"/>
                </a:lnTo>
                <a:lnTo>
                  <a:pt x="199225" y="185175"/>
                </a:lnTo>
                <a:close/>
              </a:path>
              <a:path w="525779" h="569594">
                <a:moveTo>
                  <a:pt x="180491" y="569575"/>
                </a:moveTo>
                <a:lnTo>
                  <a:pt x="130470" y="565222"/>
                </a:lnTo>
                <a:lnTo>
                  <a:pt x="86783" y="552042"/>
                </a:lnTo>
                <a:lnTo>
                  <a:pt x="50661" y="529856"/>
                </a:lnTo>
                <a:lnTo>
                  <a:pt x="23337" y="498483"/>
                </a:lnTo>
                <a:lnTo>
                  <a:pt x="6039" y="457743"/>
                </a:lnTo>
                <a:lnTo>
                  <a:pt x="0" y="407457"/>
                </a:lnTo>
                <a:lnTo>
                  <a:pt x="5378" y="359736"/>
                </a:lnTo>
                <a:lnTo>
                  <a:pt x="20708" y="320548"/>
                </a:lnTo>
                <a:lnTo>
                  <a:pt x="44778" y="289295"/>
                </a:lnTo>
                <a:lnTo>
                  <a:pt x="76379" y="265377"/>
                </a:lnTo>
                <a:lnTo>
                  <a:pt x="114302" y="248195"/>
                </a:lnTo>
                <a:lnTo>
                  <a:pt x="157335" y="237152"/>
                </a:lnTo>
                <a:lnTo>
                  <a:pt x="204268" y="231648"/>
                </a:lnTo>
                <a:lnTo>
                  <a:pt x="333243" y="226245"/>
                </a:lnTo>
                <a:lnTo>
                  <a:pt x="332882" y="181932"/>
                </a:lnTo>
                <a:lnTo>
                  <a:pt x="328154" y="161110"/>
                </a:lnTo>
                <a:lnTo>
                  <a:pt x="315319" y="145861"/>
                </a:lnTo>
                <a:lnTo>
                  <a:pt x="295595" y="136488"/>
                </a:lnTo>
                <a:lnTo>
                  <a:pt x="270197" y="133297"/>
                </a:lnTo>
                <a:lnTo>
                  <a:pt x="516984" y="133297"/>
                </a:lnTo>
                <a:lnTo>
                  <a:pt x="521051" y="143946"/>
                </a:lnTo>
                <a:lnTo>
                  <a:pt x="525580" y="181932"/>
                </a:lnTo>
                <a:lnTo>
                  <a:pt x="525623" y="334323"/>
                </a:lnTo>
                <a:lnTo>
                  <a:pt x="333963" y="334323"/>
                </a:lnTo>
                <a:lnTo>
                  <a:pt x="314379" y="334971"/>
                </a:lnTo>
                <a:lnTo>
                  <a:pt x="261162" y="338022"/>
                </a:lnTo>
                <a:lnTo>
                  <a:pt x="214705" y="346398"/>
                </a:lnTo>
                <a:lnTo>
                  <a:pt x="185546" y="375906"/>
                </a:lnTo>
                <a:lnTo>
                  <a:pt x="181572" y="397009"/>
                </a:lnTo>
                <a:lnTo>
                  <a:pt x="186070" y="418456"/>
                </a:lnTo>
                <a:lnTo>
                  <a:pt x="198639" y="434026"/>
                </a:lnTo>
                <a:lnTo>
                  <a:pt x="217897" y="443517"/>
                </a:lnTo>
                <a:lnTo>
                  <a:pt x="242456" y="446725"/>
                </a:lnTo>
                <a:lnTo>
                  <a:pt x="525623" y="446725"/>
                </a:lnTo>
                <a:lnTo>
                  <a:pt x="525623" y="482752"/>
                </a:lnTo>
                <a:lnTo>
                  <a:pt x="340808" y="482752"/>
                </a:lnTo>
                <a:lnTo>
                  <a:pt x="312415" y="521851"/>
                </a:lnTo>
                <a:lnTo>
                  <a:pt x="276051" y="548860"/>
                </a:lnTo>
                <a:lnTo>
                  <a:pt x="231986" y="564520"/>
                </a:lnTo>
                <a:lnTo>
                  <a:pt x="180491" y="569575"/>
                </a:lnTo>
                <a:close/>
              </a:path>
              <a:path w="525779" h="569594">
                <a:moveTo>
                  <a:pt x="525623" y="446725"/>
                </a:moveTo>
                <a:lnTo>
                  <a:pt x="242456" y="446725"/>
                </a:lnTo>
                <a:lnTo>
                  <a:pt x="277227" y="441079"/>
                </a:lnTo>
                <a:lnTo>
                  <a:pt x="306628" y="424794"/>
                </a:lnTo>
                <a:lnTo>
                  <a:pt x="326910" y="398850"/>
                </a:lnTo>
                <a:lnTo>
                  <a:pt x="334323" y="364225"/>
                </a:lnTo>
                <a:lnTo>
                  <a:pt x="333963" y="334323"/>
                </a:lnTo>
                <a:lnTo>
                  <a:pt x="525623" y="334323"/>
                </a:lnTo>
                <a:lnTo>
                  <a:pt x="525623" y="446725"/>
                </a:lnTo>
                <a:close/>
              </a:path>
              <a:path w="525779" h="569594">
                <a:moveTo>
                  <a:pt x="525623" y="560568"/>
                </a:moveTo>
                <a:lnTo>
                  <a:pt x="345131" y="560568"/>
                </a:lnTo>
                <a:lnTo>
                  <a:pt x="345131" y="482752"/>
                </a:lnTo>
                <a:lnTo>
                  <a:pt x="525623" y="482752"/>
                </a:lnTo>
                <a:lnTo>
                  <a:pt x="525623" y="560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63887" y="1865509"/>
            <a:ext cx="551815" cy="560705"/>
          </a:xfrm>
          <a:custGeom>
            <a:avLst/>
            <a:gdLst/>
            <a:ahLst/>
            <a:cxnLst/>
            <a:rect l="l" t="t" r="r" b="b"/>
            <a:pathLst>
              <a:path w="551815" h="560705">
                <a:moveTo>
                  <a:pt x="551201" y="560568"/>
                </a:moveTo>
                <a:lnTo>
                  <a:pt x="358461" y="560568"/>
                </a:lnTo>
                <a:lnTo>
                  <a:pt x="358461" y="247500"/>
                </a:lnTo>
                <a:lnTo>
                  <a:pt x="353079" y="209453"/>
                </a:lnTo>
                <a:lnTo>
                  <a:pt x="337025" y="180896"/>
                </a:lnTo>
                <a:lnTo>
                  <a:pt x="311244" y="162945"/>
                </a:lnTo>
                <a:lnTo>
                  <a:pt x="276681" y="156714"/>
                </a:lnTo>
                <a:lnTo>
                  <a:pt x="242034" y="162956"/>
                </a:lnTo>
                <a:lnTo>
                  <a:pt x="215662" y="180986"/>
                </a:lnTo>
                <a:lnTo>
                  <a:pt x="198814" y="209757"/>
                </a:lnTo>
                <a:lnTo>
                  <a:pt x="192740" y="248221"/>
                </a:lnTo>
                <a:lnTo>
                  <a:pt x="192740" y="560568"/>
                </a:lnTo>
                <a:lnTo>
                  <a:pt x="0" y="560568"/>
                </a:lnTo>
                <a:lnTo>
                  <a:pt x="0" y="7205"/>
                </a:lnTo>
                <a:lnTo>
                  <a:pt x="183013" y="7205"/>
                </a:lnTo>
                <a:lnTo>
                  <a:pt x="183013" y="111321"/>
                </a:lnTo>
                <a:lnTo>
                  <a:pt x="188777" y="111321"/>
                </a:lnTo>
                <a:lnTo>
                  <a:pt x="207842" y="73182"/>
                </a:lnTo>
                <a:lnTo>
                  <a:pt x="235381" y="42254"/>
                </a:lnTo>
                <a:lnTo>
                  <a:pt x="270355" y="19263"/>
                </a:lnTo>
                <a:lnTo>
                  <a:pt x="311728" y="4937"/>
                </a:lnTo>
                <a:lnTo>
                  <a:pt x="358461" y="0"/>
                </a:lnTo>
                <a:lnTo>
                  <a:pt x="406023" y="5123"/>
                </a:lnTo>
                <a:lnTo>
                  <a:pt x="447938" y="19901"/>
                </a:lnTo>
                <a:lnTo>
                  <a:pt x="483590" y="43445"/>
                </a:lnTo>
                <a:lnTo>
                  <a:pt x="512359" y="74867"/>
                </a:lnTo>
                <a:lnTo>
                  <a:pt x="533629" y="113277"/>
                </a:lnTo>
                <a:lnTo>
                  <a:pt x="546783" y="157788"/>
                </a:lnTo>
                <a:lnTo>
                  <a:pt x="551201" y="207511"/>
                </a:lnTo>
                <a:lnTo>
                  <a:pt x="551201" y="560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5243" y="1865509"/>
            <a:ext cx="551815" cy="560705"/>
          </a:xfrm>
          <a:custGeom>
            <a:avLst/>
            <a:gdLst/>
            <a:ahLst/>
            <a:cxnLst/>
            <a:rect l="l" t="t" r="r" b="b"/>
            <a:pathLst>
              <a:path w="551815" h="560705">
                <a:moveTo>
                  <a:pt x="551201" y="560568"/>
                </a:moveTo>
                <a:lnTo>
                  <a:pt x="358461" y="560568"/>
                </a:lnTo>
                <a:lnTo>
                  <a:pt x="358461" y="247500"/>
                </a:lnTo>
                <a:lnTo>
                  <a:pt x="353079" y="209453"/>
                </a:lnTo>
                <a:lnTo>
                  <a:pt x="337025" y="180896"/>
                </a:lnTo>
                <a:lnTo>
                  <a:pt x="311244" y="162945"/>
                </a:lnTo>
                <a:lnTo>
                  <a:pt x="276681" y="156714"/>
                </a:lnTo>
                <a:lnTo>
                  <a:pt x="242034" y="162956"/>
                </a:lnTo>
                <a:lnTo>
                  <a:pt x="215662" y="180986"/>
                </a:lnTo>
                <a:lnTo>
                  <a:pt x="198814" y="209757"/>
                </a:lnTo>
                <a:lnTo>
                  <a:pt x="192740" y="248221"/>
                </a:lnTo>
                <a:lnTo>
                  <a:pt x="192740" y="560568"/>
                </a:lnTo>
                <a:lnTo>
                  <a:pt x="0" y="560568"/>
                </a:lnTo>
                <a:lnTo>
                  <a:pt x="0" y="7205"/>
                </a:lnTo>
                <a:lnTo>
                  <a:pt x="183013" y="7205"/>
                </a:lnTo>
                <a:lnTo>
                  <a:pt x="183013" y="111321"/>
                </a:lnTo>
                <a:lnTo>
                  <a:pt x="188777" y="111321"/>
                </a:lnTo>
                <a:lnTo>
                  <a:pt x="207842" y="73182"/>
                </a:lnTo>
                <a:lnTo>
                  <a:pt x="235381" y="42254"/>
                </a:lnTo>
                <a:lnTo>
                  <a:pt x="270355" y="19263"/>
                </a:lnTo>
                <a:lnTo>
                  <a:pt x="311728" y="4937"/>
                </a:lnTo>
                <a:lnTo>
                  <a:pt x="358461" y="0"/>
                </a:lnTo>
                <a:lnTo>
                  <a:pt x="406023" y="5123"/>
                </a:lnTo>
                <a:lnTo>
                  <a:pt x="447938" y="19901"/>
                </a:lnTo>
                <a:lnTo>
                  <a:pt x="483590" y="43445"/>
                </a:lnTo>
                <a:lnTo>
                  <a:pt x="512359" y="74867"/>
                </a:lnTo>
                <a:lnTo>
                  <a:pt x="533629" y="113277"/>
                </a:lnTo>
                <a:lnTo>
                  <a:pt x="546783" y="157788"/>
                </a:lnTo>
                <a:lnTo>
                  <a:pt x="551201" y="207511"/>
                </a:lnTo>
                <a:lnTo>
                  <a:pt x="551201" y="560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46063" y="1865509"/>
            <a:ext cx="553085" cy="570865"/>
          </a:xfrm>
          <a:custGeom>
            <a:avLst/>
            <a:gdLst/>
            <a:ahLst/>
            <a:cxnLst/>
            <a:rect l="l" t="t" r="r" b="b"/>
            <a:pathLst>
              <a:path w="553084" h="570864">
                <a:moveTo>
                  <a:pt x="283887" y="570656"/>
                </a:moveTo>
                <a:lnTo>
                  <a:pt x="233129" y="567491"/>
                </a:lnTo>
                <a:lnTo>
                  <a:pt x="186714" y="558136"/>
                </a:lnTo>
                <a:lnTo>
                  <a:pt x="144877" y="542797"/>
                </a:lnTo>
                <a:lnTo>
                  <a:pt x="107854" y="521683"/>
                </a:lnTo>
                <a:lnTo>
                  <a:pt x="75880" y="495001"/>
                </a:lnTo>
                <a:lnTo>
                  <a:pt x="49191" y="462957"/>
                </a:lnTo>
                <a:lnTo>
                  <a:pt x="28023" y="425761"/>
                </a:lnTo>
                <a:lnTo>
                  <a:pt x="12612" y="383619"/>
                </a:lnTo>
                <a:lnTo>
                  <a:pt x="3192" y="336739"/>
                </a:lnTo>
                <a:lnTo>
                  <a:pt x="0" y="285328"/>
                </a:lnTo>
                <a:lnTo>
                  <a:pt x="3226" y="235755"/>
                </a:lnTo>
                <a:lnTo>
                  <a:pt x="12712" y="189942"/>
                </a:lnTo>
                <a:lnTo>
                  <a:pt x="28169" y="148231"/>
                </a:lnTo>
                <a:lnTo>
                  <a:pt x="49307" y="110966"/>
                </a:lnTo>
                <a:lnTo>
                  <a:pt x="75835" y="78492"/>
                </a:lnTo>
                <a:lnTo>
                  <a:pt x="107464" y="51151"/>
                </a:lnTo>
                <a:lnTo>
                  <a:pt x="143906" y="29288"/>
                </a:lnTo>
                <a:lnTo>
                  <a:pt x="184869" y="13246"/>
                </a:lnTo>
                <a:lnTo>
                  <a:pt x="230065" y="3368"/>
                </a:lnTo>
                <a:lnTo>
                  <a:pt x="279203" y="0"/>
                </a:lnTo>
                <a:lnTo>
                  <a:pt x="326779" y="3133"/>
                </a:lnTo>
                <a:lnTo>
                  <a:pt x="370724" y="12401"/>
                </a:lnTo>
                <a:lnTo>
                  <a:pt x="410713" y="27605"/>
                </a:lnTo>
                <a:lnTo>
                  <a:pt x="446423" y="48546"/>
                </a:lnTo>
                <a:lnTo>
                  <a:pt x="477528" y="75024"/>
                </a:lnTo>
                <a:lnTo>
                  <a:pt x="503704" y="106842"/>
                </a:lnTo>
                <a:lnTo>
                  <a:pt x="520314" y="136179"/>
                </a:lnTo>
                <a:lnTo>
                  <a:pt x="283526" y="136179"/>
                </a:lnTo>
                <a:lnTo>
                  <a:pt x="247511" y="142478"/>
                </a:lnTo>
                <a:lnTo>
                  <a:pt x="218049" y="160091"/>
                </a:lnTo>
                <a:lnTo>
                  <a:pt x="197908" y="187094"/>
                </a:lnTo>
                <a:lnTo>
                  <a:pt x="189858" y="221561"/>
                </a:lnTo>
                <a:lnTo>
                  <a:pt x="547239" y="221561"/>
                </a:lnTo>
                <a:lnTo>
                  <a:pt x="549422" y="232341"/>
                </a:lnTo>
                <a:lnTo>
                  <a:pt x="552643" y="283526"/>
                </a:lnTo>
                <a:lnTo>
                  <a:pt x="552643" y="328919"/>
                </a:lnTo>
                <a:lnTo>
                  <a:pt x="189858" y="328919"/>
                </a:lnTo>
                <a:lnTo>
                  <a:pt x="189901" y="336739"/>
                </a:lnTo>
                <a:lnTo>
                  <a:pt x="196557" y="375962"/>
                </a:lnTo>
                <a:lnTo>
                  <a:pt x="215887" y="406961"/>
                </a:lnTo>
                <a:lnTo>
                  <a:pt x="246701" y="427220"/>
                </a:lnTo>
                <a:lnTo>
                  <a:pt x="287849" y="434476"/>
                </a:lnTo>
                <a:lnTo>
                  <a:pt x="536634" y="434476"/>
                </a:lnTo>
                <a:lnTo>
                  <a:pt x="523264" y="461682"/>
                </a:lnTo>
                <a:lnTo>
                  <a:pt x="498619" y="493449"/>
                </a:lnTo>
                <a:lnTo>
                  <a:pt x="467485" y="520264"/>
                </a:lnTo>
                <a:lnTo>
                  <a:pt x="430154" y="541759"/>
                </a:lnTo>
                <a:lnTo>
                  <a:pt x="386916" y="557568"/>
                </a:lnTo>
                <a:lnTo>
                  <a:pt x="338063" y="567323"/>
                </a:lnTo>
                <a:lnTo>
                  <a:pt x="283887" y="570656"/>
                </a:lnTo>
                <a:close/>
              </a:path>
              <a:path w="553084" h="570864">
                <a:moveTo>
                  <a:pt x="547239" y="221561"/>
                </a:moveTo>
                <a:lnTo>
                  <a:pt x="374673" y="221561"/>
                </a:lnTo>
                <a:lnTo>
                  <a:pt x="367372" y="187094"/>
                </a:lnTo>
                <a:lnTo>
                  <a:pt x="348148" y="160091"/>
                </a:lnTo>
                <a:lnTo>
                  <a:pt x="319401" y="142478"/>
                </a:lnTo>
                <a:lnTo>
                  <a:pt x="283526" y="136179"/>
                </a:lnTo>
                <a:lnTo>
                  <a:pt x="520314" y="136179"/>
                </a:lnTo>
                <a:lnTo>
                  <a:pt x="524629" y="143800"/>
                </a:lnTo>
                <a:lnTo>
                  <a:pt x="539976" y="185699"/>
                </a:lnTo>
                <a:lnTo>
                  <a:pt x="547239" y="221561"/>
                </a:lnTo>
                <a:close/>
              </a:path>
              <a:path w="553084" h="570864">
                <a:moveTo>
                  <a:pt x="536634" y="434476"/>
                </a:moveTo>
                <a:lnTo>
                  <a:pt x="287849" y="434476"/>
                </a:lnTo>
                <a:lnTo>
                  <a:pt x="317639" y="431116"/>
                </a:lnTo>
                <a:lnTo>
                  <a:pt x="342970" y="421372"/>
                </a:lnTo>
                <a:lnTo>
                  <a:pt x="362626" y="405751"/>
                </a:lnTo>
                <a:lnTo>
                  <a:pt x="375393" y="384760"/>
                </a:lnTo>
                <a:lnTo>
                  <a:pt x="551922" y="384760"/>
                </a:lnTo>
                <a:lnTo>
                  <a:pt x="541129" y="425330"/>
                </a:lnTo>
                <a:lnTo>
                  <a:pt x="536634" y="434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81200" y="1865515"/>
            <a:ext cx="949325" cy="570865"/>
          </a:xfrm>
          <a:custGeom>
            <a:avLst/>
            <a:gdLst/>
            <a:ahLst/>
            <a:cxnLst/>
            <a:rect l="l" t="t" r="r" b="b"/>
            <a:pathLst>
              <a:path w="949325" h="570864">
                <a:moveTo>
                  <a:pt x="369265" y="6845"/>
                </a:moveTo>
                <a:lnTo>
                  <a:pt x="357289" y="3949"/>
                </a:lnTo>
                <a:lnTo>
                  <a:pt x="344766" y="1803"/>
                </a:lnTo>
                <a:lnTo>
                  <a:pt x="331978" y="457"/>
                </a:lnTo>
                <a:lnTo>
                  <a:pt x="319189" y="0"/>
                </a:lnTo>
                <a:lnTo>
                  <a:pt x="277190" y="6604"/>
                </a:lnTo>
                <a:lnTo>
                  <a:pt x="241236" y="26885"/>
                </a:lnTo>
                <a:lnTo>
                  <a:pt x="212648" y="61556"/>
                </a:lnTo>
                <a:lnTo>
                  <a:pt x="192735" y="111315"/>
                </a:lnTo>
                <a:lnTo>
                  <a:pt x="186982" y="111315"/>
                </a:lnTo>
                <a:lnTo>
                  <a:pt x="186982" y="7200"/>
                </a:lnTo>
                <a:lnTo>
                  <a:pt x="0" y="7200"/>
                </a:lnTo>
                <a:lnTo>
                  <a:pt x="0" y="560565"/>
                </a:lnTo>
                <a:lnTo>
                  <a:pt x="192735" y="560565"/>
                </a:lnTo>
                <a:lnTo>
                  <a:pt x="192735" y="268757"/>
                </a:lnTo>
                <a:lnTo>
                  <a:pt x="200596" y="225247"/>
                </a:lnTo>
                <a:lnTo>
                  <a:pt x="222377" y="191706"/>
                </a:lnTo>
                <a:lnTo>
                  <a:pt x="255358" y="170116"/>
                </a:lnTo>
                <a:lnTo>
                  <a:pt x="296862" y="162483"/>
                </a:lnTo>
                <a:lnTo>
                  <a:pt x="314299" y="163080"/>
                </a:lnTo>
                <a:lnTo>
                  <a:pt x="333743" y="164909"/>
                </a:lnTo>
                <a:lnTo>
                  <a:pt x="352844" y="167944"/>
                </a:lnTo>
                <a:lnTo>
                  <a:pt x="369265" y="172212"/>
                </a:lnTo>
                <a:lnTo>
                  <a:pt x="369265" y="6845"/>
                </a:lnTo>
                <a:close/>
              </a:path>
              <a:path w="949325" h="570864">
                <a:moveTo>
                  <a:pt x="948931" y="378993"/>
                </a:moveTo>
                <a:lnTo>
                  <a:pt x="942022" y="334149"/>
                </a:lnTo>
                <a:lnTo>
                  <a:pt x="922020" y="297091"/>
                </a:lnTo>
                <a:lnTo>
                  <a:pt x="888733" y="267462"/>
                </a:lnTo>
                <a:lnTo>
                  <a:pt x="841921" y="244919"/>
                </a:lnTo>
                <a:lnTo>
                  <a:pt x="781405" y="229133"/>
                </a:lnTo>
                <a:lnTo>
                  <a:pt x="670814" y="208953"/>
                </a:lnTo>
                <a:lnTo>
                  <a:pt x="643597" y="201676"/>
                </a:lnTo>
                <a:lnTo>
                  <a:pt x="626275" y="192062"/>
                </a:lnTo>
                <a:lnTo>
                  <a:pt x="617258" y="180632"/>
                </a:lnTo>
                <a:lnTo>
                  <a:pt x="614972" y="167881"/>
                </a:lnTo>
                <a:lnTo>
                  <a:pt x="619785" y="151676"/>
                </a:lnTo>
                <a:lnTo>
                  <a:pt x="633793" y="139560"/>
                </a:lnTo>
                <a:lnTo>
                  <a:pt x="654685" y="131965"/>
                </a:lnTo>
                <a:lnTo>
                  <a:pt x="680173" y="129336"/>
                </a:lnTo>
                <a:lnTo>
                  <a:pt x="708888" y="133197"/>
                </a:lnTo>
                <a:lnTo>
                  <a:pt x="732637" y="144284"/>
                </a:lnTo>
                <a:lnTo>
                  <a:pt x="749427" y="161861"/>
                </a:lnTo>
                <a:lnTo>
                  <a:pt x="757275" y="185178"/>
                </a:lnTo>
                <a:lnTo>
                  <a:pt x="934885" y="185178"/>
                </a:lnTo>
                <a:lnTo>
                  <a:pt x="928560" y="144119"/>
                </a:lnTo>
                <a:lnTo>
                  <a:pt x="914120" y="107607"/>
                </a:lnTo>
                <a:lnTo>
                  <a:pt x="891921" y="75920"/>
                </a:lnTo>
                <a:lnTo>
                  <a:pt x="862291" y="49352"/>
                </a:lnTo>
                <a:lnTo>
                  <a:pt x="825563" y="28194"/>
                </a:lnTo>
                <a:lnTo>
                  <a:pt x="782091" y="12725"/>
                </a:lnTo>
                <a:lnTo>
                  <a:pt x="732193" y="3225"/>
                </a:lnTo>
                <a:lnTo>
                  <a:pt x="676211" y="0"/>
                </a:lnTo>
                <a:lnTo>
                  <a:pt x="620458" y="3022"/>
                </a:lnTo>
                <a:lnTo>
                  <a:pt x="570750" y="11963"/>
                </a:lnTo>
                <a:lnTo>
                  <a:pt x="527519" y="26631"/>
                </a:lnTo>
                <a:lnTo>
                  <a:pt x="491223" y="46837"/>
                </a:lnTo>
                <a:lnTo>
                  <a:pt x="462280" y="72364"/>
                </a:lnTo>
                <a:lnTo>
                  <a:pt x="428244" y="138671"/>
                </a:lnTo>
                <a:lnTo>
                  <a:pt x="424027" y="179057"/>
                </a:lnTo>
                <a:lnTo>
                  <a:pt x="430415" y="227215"/>
                </a:lnTo>
                <a:lnTo>
                  <a:pt x="450392" y="267766"/>
                </a:lnTo>
                <a:lnTo>
                  <a:pt x="483895" y="300443"/>
                </a:lnTo>
                <a:lnTo>
                  <a:pt x="530847" y="325005"/>
                </a:lnTo>
                <a:lnTo>
                  <a:pt x="591197" y="341172"/>
                </a:lnTo>
                <a:lnTo>
                  <a:pt x="688467" y="358457"/>
                </a:lnTo>
                <a:lnTo>
                  <a:pt x="717181" y="365569"/>
                </a:lnTo>
                <a:lnTo>
                  <a:pt x="737235" y="374764"/>
                </a:lnTo>
                <a:lnTo>
                  <a:pt x="749109" y="386524"/>
                </a:lnTo>
                <a:lnTo>
                  <a:pt x="753313" y="401332"/>
                </a:lnTo>
                <a:lnTo>
                  <a:pt x="748004" y="417690"/>
                </a:lnTo>
                <a:lnTo>
                  <a:pt x="734123" y="429793"/>
                </a:lnTo>
                <a:lnTo>
                  <a:pt x="713079" y="437299"/>
                </a:lnTo>
                <a:lnTo>
                  <a:pt x="686295" y="439877"/>
                </a:lnTo>
                <a:lnTo>
                  <a:pt x="654329" y="436219"/>
                </a:lnTo>
                <a:lnTo>
                  <a:pt x="628878" y="425424"/>
                </a:lnTo>
                <a:lnTo>
                  <a:pt x="611073" y="407809"/>
                </a:lnTo>
                <a:lnTo>
                  <a:pt x="602005" y="383679"/>
                </a:lnTo>
                <a:lnTo>
                  <a:pt x="410705" y="383679"/>
                </a:lnTo>
                <a:lnTo>
                  <a:pt x="418757" y="424091"/>
                </a:lnTo>
                <a:lnTo>
                  <a:pt x="434695" y="460463"/>
                </a:lnTo>
                <a:lnTo>
                  <a:pt x="458330" y="492391"/>
                </a:lnTo>
                <a:lnTo>
                  <a:pt x="489458" y="519455"/>
                </a:lnTo>
                <a:lnTo>
                  <a:pt x="527913" y="541223"/>
                </a:lnTo>
                <a:lnTo>
                  <a:pt x="573481" y="557301"/>
                </a:lnTo>
                <a:lnTo>
                  <a:pt x="625983" y="567245"/>
                </a:lnTo>
                <a:lnTo>
                  <a:pt x="685215" y="570661"/>
                </a:lnTo>
                <a:lnTo>
                  <a:pt x="740168" y="567232"/>
                </a:lnTo>
                <a:lnTo>
                  <a:pt x="790460" y="557225"/>
                </a:lnTo>
                <a:lnTo>
                  <a:pt x="835279" y="540981"/>
                </a:lnTo>
                <a:lnTo>
                  <a:pt x="873823" y="518871"/>
                </a:lnTo>
                <a:lnTo>
                  <a:pt x="905256" y="491248"/>
                </a:lnTo>
                <a:lnTo>
                  <a:pt x="928801" y="458495"/>
                </a:lnTo>
                <a:lnTo>
                  <a:pt x="943635" y="420954"/>
                </a:lnTo>
                <a:lnTo>
                  <a:pt x="948931" y="378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33054" y="1688260"/>
            <a:ext cx="843915" cy="737870"/>
          </a:xfrm>
          <a:custGeom>
            <a:avLst/>
            <a:gdLst/>
            <a:ahLst/>
            <a:cxnLst/>
            <a:rect l="l" t="t" r="r" b="b"/>
            <a:pathLst>
              <a:path w="843915" h="737869">
                <a:moveTo>
                  <a:pt x="843375" y="737818"/>
                </a:moveTo>
                <a:lnTo>
                  <a:pt x="653516" y="737818"/>
                </a:lnTo>
                <a:lnTo>
                  <a:pt x="653516" y="304061"/>
                </a:lnTo>
                <a:lnTo>
                  <a:pt x="647752" y="304061"/>
                </a:lnTo>
                <a:lnTo>
                  <a:pt x="479869" y="732414"/>
                </a:lnTo>
                <a:lnTo>
                  <a:pt x="363505" y="732414"/>
                </a:lnTo>
                <a:lnTo>
                  <a:pt x="195622" y="301179"/>
                </a:lnTo>
                <a:lnTo>
                  <a:pt x="189858" y="301179"/>
                </a:lnTo>
                <a:lnTo>
                  <a:pt x="189858" y="737818"/>
                </a:lnTo>
                <a:lnTo>
                  <a:pt x="0" y="737818"/>
                </a:lnTo>
                <a:lnTo>
                  <a:pt x="0" y="0"/>
                </a:lnTo>
                <a:lnTo>
                  <a:pt x="241376" y="0"/>
                </a:lnTo>
                <a:lnTo>
                  <a:pt x="417544" y="428712"/>
                </a:lnTo>
                <a:lnTo>
                  <a:pt x="426190" y="428712"/>
                </a:lnTo>
                <a:lnTo>
                  <a:pt x="601999" y="0"/>
                </a:lnTo>
                <a:lnTo>
                  <a:pt x="843375" y="0"/>
                </a:lnTo>
                <a:lnTo>
                  <a:pt x="843375" y="73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51363" y="1865509"/>
            <a:ext cx="525780" cy="569595"/>
          </a:xfrm>
          <a:custGeom>
            <a:avLst/>
            <a:gdLst/>
            <a:ahLst/>
            <a:cxnLst/>
            <a:rect l="l" t="t" r="r" b="b"/>
            <a:pathLst>
              <a:path w="525779" h="569594">
                <a:moveTo>
                  <a:pt x="199225" y="185175"/>
                </a:moveTo>
                <a:lnTo>
                  <a:pt x="21255" y="185175"/>
                </a:lnTo>
                <a:lnTo>
                  <a:pt x="27465" y="148463"/>
                </a:lnTo>
                <a:lnTo>
                  <a:pt x="61164" y="82571"/>
                </a:lnTo>
                <a:lnTo>
                  <a:pt x="88804" y="55030"/>
                </a:lnTo>
                <a:lnTo>
                  <a:pt x="123740" y="32183"/>
                </a:lnTo>
                <a:lnTo>
                  <a:pt x="166047" y="14849"/>
                </a:lnTo>
                <a:lnTo>
                  <a:pt x="215801" y="3848"/>
                </a:lnTo>
                <a:lnTo>
                  <a:pt x="273079" y="0"/>
                </a:lnTo>
                <a:lnTo>
                  <a:pt x="327890" y="3473"/>
                </a:lnTo>
                <a:lnTo>
                  <a:pt x="377133" y="13537"/>
                </a:lnTo>
                <a:lnTo>
                  <a:pt x="420271" y="29656"/>
                </a:lnTo>
                <a:lnTo>
                  <a:pt x="456768" y="51292"/>
                </a:lnTo>
                <a:lnTo>
                  <a:pt x="486088" y="77910"/>
                </a:lnTo>
                <a:lnTo>
                  <a:pt x="516984" y="133297"/>
                </a:lnTo>
                <a:lnTo>
                  <a:pt x="270197" y="133297"/>
                </a:lnTo>
                <a:lnTo>
                  <a:pt x="243098" y="136539"/>
                </a:lnTo>
                <a:lnTo>
                  <a:pt x="221741" y="146266"/>
                </a:lnTo>
                <a:lnTo>
                  <a:pt x="206869" y="162478"/>
                </a:lnTo>
                <a:lnTo>
                  <a:pt x="199225" y="185175"/>
                </a:lnTo>
                <a:close/>
              </a:path>
              <a:path w="525779" h="569594">
                <a:moveTo>
                  <a:pt x="180491" y="569575"/>
                </a:moveTo>
                <a:lnTo>
                  <a:pt x="130470" y="565222"/>
                </a:lnTo>
                <a:lnTo>
                  <a:pt x="86783" y="552042"/>
                </a:lnTo>
                <a:lnTo>
                  <a:pt x="50661" y="529856"/>
                </a:lnTo>
                <a:lnTo>
                  <a:pt x="23337" y="498483"/>
                </a:lnTo>
                <a:lnTo>
                  <a:pt x="6039" y="457743"/>
                </a:lnTo>
                <a:lnTo>
                  <a:pt x="0" y="407457"/>
                </a:lnTo>
                <a:lnTo>
                  <a:pt x="5378" y="359736"/>
                </a:lnTo>
                <a:lnTo>
                  <a:pt x="20708" y="320548"/>
                </a:lnTo>
                <a:lnTo>
                  <a:pt x="44778" y="289295"/>
                </a:lnTo>
                <a:lnTo>
                  <a:pt x="76379" y="265377"/>
                </a:lnTo>
                <a:lnTo>
                  <a:pt x="114302" y="248195"/>
                </a:lnTo>
                <a:lnTo>
                  <a:pt x="157335" y="237152"/>
                </a:lnTo>
                <a:lnTo>
                  <a:pt x="204268" y="231648"/>
                </a:lnTo>
                <a:lnTo>
                  <a:pt x="333243" y="226245"/>
                </a:lnTo>
                <a:lnTo>
                  <a:pt x="332882" y="181932"/>
                </a:lnTo>
                <a:lnTo>
                  <a:pt x="328154" y="161110"/>
                </a:lnTo>
                <a:lnTo>
                  <a:pt x="315319" y="145861"/>
                </a:lnTo>
                <a:lnTo>
                  <a:pt x="295595" y="136488"/>
                </a:lnTo>
                <a:lnTo>
                  <a:pt x="270197" y="133297"/>
                </a:lnTo>
                <a:lnTo>
                  <a:pt x="516984" y="133297"/>
                </a:lnTo>
                <a:lnTo>
                  <a:pt x="521051" y="143946"/>
                </a:lnTo>
                <a:lnTo>
                  <a:pt x="525580" y="181932"/>
                </a:lnTo>
                <a:lnTo>
                  <a:pt x="525623" y="334323"/>
                </a:lnTo>
                <a:lnTo>
                  <a:pt x="333963" y="334323"/>
                </a:lnTo>
                <a:lnTo>
                  <a:pt x="314379" y="334971"/>
                </a:lnTo>
                <a:lnTo>
                  <a:pt x="261162" y="338022"/>
                </a:lnTo>
                <a:lnTo>
                  <a:pt x="214705" y="346398"/>
                </a:lnTo>
                <a:lnTo>
                  <a:pt x="185546" y="375906"/>
                </a:lnTo>
                <a:lnTo>
                  <a:pt x="181572" y="397009"/>
                </a:lnTo>
                <a:lnTo>
                  <a:pt x="186070" y="418456"/>
                </a:lnTo>
                <a:lnTo>
                  <a:pt x="198639" y="434026"/>
                </a:lnTo>
                <a:lnTo>
                  <a:pt x="217897" y="443517"/>
                </a:lnTo>
                <a:lnTo>
                  <a:pt x="242456" y="446725"/>
                </a:lnTo>
                <a:lnTo>
                  <a:pt x="525623" y="446725"/>
                </a:lnTo>
                <a:lnTo>
                  <a:pt x="525623" y="482752"/>
                </a:lnTo>
                <a:lnTo>
                  <a:pt x="340808" y="482752"/>
                </a:lnTo>
                <a:lnTo>
                  <a:pt x="312415" y="521851"/>
                </a:lnTo>
                <a:lnTo>
                  <a:pt x="276051" y="548860"/>
                </a:lnTo>
                <a:lnTo>
                  <a:pt x="231986" y="564520"/>
                </a:lnTo>
                <a:lnTo>
                  <a:pt x="180491" y="569575"/>
                </a:lnTo>
                <a:close/>
              </a:path>
              <a:path w="525779" h="569594">
                <a:moveTo>
                  <a:pt x="525623" y="446725"/>
                </a:moveTo>
                <a:lnTo>
                  <a:pt x="242456" y="446725"/>
                </a:lnTo>
                <a:lnTo>
                  <a:pt x="277227" y="441079"/>
                </a:lnTo>
                <a:lnTo>
                  <a:pt x="306628" y="424794"/>
                </a:lnTo>
                <a:lnTo>
                  <a:pt x="326910" y="398850"/>
                </a:lnTo>
                <a:lnTo>
                  <a:pt x="334323" y="364225"/>
                </a:lnTo>
                <a:lnTo>
                  <a:pt x="333963" y="334323"/>
                </a:lnTo>
                <a:lnTo>
                  <a:pt x="525623" y="334323"/>
                </a:lnTo>
                <a:lnTo>
                  <a:pt x="525623" y="446725"/>
                </a:lnTo>
                <a:close/>
              </a:path>
              <a:path w="525779" h="569594">
                <a:moveTo>
                  <a:pt x="525623" y="560568"/>
                </a:moveTo>
                <a:lnTo>
                  <a:pt x="345131" y="560568"/>
                </a:lnTo>
                <a:lnTo>
                  <a:pt x="345131" y="482752"/>
                </a:lnTo>
                <a:lnTo>
                  <a:pt x="525623" y="482752"/>
                </a:lnTo>
                <a:lnTo>
                  <a:pt x="525623" y="560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74615" y="1688261"/>
            <a:ext cx="1143635" cy="748030"/>
          </a:xfrm>
          <a:custGeom>
            <a:avLst/>
            <a:gdLst/>
            <a:ahLst/>
            <a:cxnLst/>
            <a:rect l="l" t="t" r="r" b="b"/>
            <a:pathLst>
              <a:path w="1143634" h="748030">
                <a:moveTo>
                  <a:pt x="563092" y="737819"/>
                </a:moveTo>
                <a:lnTo>
                  <a:pt x="366382" y="426554"/>
                </a:lnTo>
                <a:lnTo>
                  <a:pt x="556602" y="184454"/>
                </a:lnTo>
                <a:lnTo>
                  <a:pt x="340080" y="184454"/>
                </a:lnTo>
                <a:lnTo>
                  <a:pt x="199936" y="373595"/>
                </a:lnTo>
                <a:lnTo>
                  <a:pt x="192735" y="373595"/>
                </a:lnTo>
                <a:lnTo>
                  <a:pt x="192735" y="0"/>
                </a:lnTo>
                <a:lnTo>
                  <a:pt x="0" y="0"/>
                </a:lnTo>
                <a:lnTo>
                  <a:pt x="0" y="737819"/>
                </a:lnTo>
                <a:lnTo>
                  <a:pt x="192735" y="737819"/>
                </a:lnTo>
                <a:lnTo>
                  <a:pt x="192735" y="578231"/>
                </a:lnTo>
                <a:lnTo>
                  <a:pt x="224078" y="538962"/>
                </a:lnTo>
                <a:lnTo>
                  <a:pt x="342252" y="737819"/>
                </a:lnTo>
                <a:lnTo>
                  <a:pt x="563092" y="737819"/>
                </a:lnTo>
                <a:close/>
              </a:path>
              <a:path w="1143634" h="748030">
                <a:moveTo>
                  <a:pt x="1143114" y="460781"/>
                </a:moveTo>
                <a:lnTo>
                  <a:pt x="1139888" y="409600"/>
                </a:lnTo>
                <a:lnTo>
                  <a:pt x="1137704" y="398818"/>
                </a:lnTo>
                <a:lnTo>
                  <a:pt x="1130439" y="362953"/>
                </a:lnTo>
                <a:lnTo>
                  <a:pt x="1115098" y="321056"/>
                </a:lnTo>
                <a:lnTo>
                  <a:pt x="1110780" y="313436"/>
                </a:lnTo>
                <a:lnTo>
                  <a:pt x="1094168" y="284099"/>
                </a:lnTo>
                <a:lnTo>
                  <a:pt x="1067993" y="252285"/>
                </a:lnTo>
                <a:lnTo>
                  <a:pt x="1036891" y="225806"/>
                </a:lnTo>
                <a:lnTo>
                  <a:pt x="1001179" y="204863"/>
                </a:lnTo>
                <a:lnTo>
                  <a:pt x="965136" y="191173"/>
                </a:lnTo>
                <a:lnTo>
                  <a:pt x="965136" y="398818"/>
                </a:lnTo>
                <a:lnTo>
                  <a:pt x="780326" y="398818"/>
                </a:lnTo>
                <a:lnTo>
                  <a:pt x="788377" y="364350"/>
                </a:lnTo>
                <a:lnTo>
                  <a:pt x="808520" y="337350"/>
                </a:lnTo>
                <a:lnTo>
                  <a:pt x="837984" y="319735"/>
                </a:lnTo>
                <a:lnTo>
                  <a:pt x="873988" y="313436"/>
                </a:lnTo>
                <a:lnTo>
                  <a:pt x="909866" y="319735"/>
                </a:lnTo>
                <a:lnTo>
                  <a:pt x="938618" y="337350"/>
                </a:lnTo>
                <a:lnTo>
                  <a:pt x="957834" y="364350"/>
                </a:lnTo>
                <a:lnTo>
                  <a:pt x="965136" y="398818"/>
                </a:lnTo>
                <a:lnTo>
                  <a:pt x="965136" y="191173"/>
                </a:lnTo>
                <a:lnTo>
                  <a:pt x="961186" y="189661"/>
                </a:lnTo>
                <a:lnTo>
                  <a:pt x="917244" y="180390"/>
                </a:lnTo>
                <a:lnTo>
                  <a:pt x="869670" y="177253"/>
                </a:lnTo>
                <a:lnTo>
                  <a:pt x="820534" y="180619"/>
                </a:lnTo>
                <a:lnTo>
                  <a:pt x="775335" y="190500"/>
                </a:lnTo>
                <a:lnTo>
                  <a:pt x="734377" y="206540"/>
                </a:lnTo>
                <a:lnTo>
                  <a:pt x="697928" y="228409"/>
                </a:lnTo>
                <a:lnTo>
                  <a:pt x="666305" y="255752"/>
                </a:lnTo>
                <a:lnTo>
                  <a:pt x="639775" y="288226"/>
                </a:lnTo>
                <a:lnTo>
                  <a:pt x="618642" y="325488"/>
                </a:lnTo>
                <a:lnTo>
                  <a:pt x="603186" y="367195"/>
                </a:lnTo>
                <a:lnTo>
                  <a:pt x="593699" y="413004"/>
                </a:lnTo>
                <a:lnTo>
                  <a:pt x="590473" y="462584"/>
                </a:lnTo>
                <a:lnTo>
                  <a:pt x="593661" y="513994"/>
                </a:lnTo>
                <a:lnTo>
                  <a:pt x="603084" y="560870"/>
                </a:lnTo>
                <a:lnTo>
                  <a:pt x="618490" y="603021"/>
                </a:lnTo>
                <a:lnTo>
                  <a:pt x="639660" y="640207"/>
                </a:lnTo>
                <a:lnTo>
                  <a:pt x="666343" y="672261"/>
                </a:lnTo>
                <a:lnTo>
                  <a:pt x="698322" y="698931"/>
                </a:lnTo>
                <a:lnTo>
                  <a:pt x="735342" y="720051"/>
                </a:lnTo>
                <a:lnTo>
                  <a:pt x="777176" y="735393"/>
                </a:lnTo>
                <a:lnTo>
                  <a:pt x="823595" y="744740"/>
                </a:lnTo>
                <a:lnTo>
                  <a:pt x="874356" y="747915"/>
                </a:lnTo>
                <a:lnTo>
                  <a:pt x="928535" y="744575"/>
                </a:lnTo>
                <a:lnTo>
                  <a:pt x="977379" y="734822"/>
                </a:lnTo>
                <a:lnTo>
                  <a:pt x="1020622" y="719010"/>
                </a:lnTo>
                <a:lnTo>
                  <a:pt x="1057948" y="697522"/>
                </a:lnTo>
                <a:lnTo>
                  <a:pt x="1089088" y="670699"/>
                </a:lnTo>
                <a:lnTo>
                  <a:pt x="1113726" y="638937"/>
                </a:lnTo>
                <a:lnTo>
                  <a:pt x="1127099" y="611733"/>
                </a:lnTo>
                <a:lnTo>
                  <a:pt x="1131595" y="602589"/>
                </a:lnTo>
                <a:lnTo>
                  <a:pt x="1142390" y="562013"/>
                </a:lnTo>
                <a:lnTo>
                  <a:pt x="965860" y="562013"/>
                </a:lnTo>
                <a:lnTo>
                  <a:pt x="953096" y="583006"/>
                </a:lnTo>
                <a:lnTo>
                  <a:pt x="933437" y="598627"/>
                </a:lnTo>
                <a:lnTo>
                  <a:pt x="908100" y="608368"/>
                </a:lnTo>
                <a:lnTo>
                  <a:pt x="878319" y="611733"/>
                </a:lnTo>
                <a:lnTo>
                  <a:pt x="837171" y="604469"/>
                </a:lnTo>
                <a:lnTo>
                  <a:pt x="806361" y="584212"/>
                </a:lnTo>
                <a:lnTo>
                  <a:pt x="787019" y="553212"/>
                </a:lnTo>
                <a:lnTo>
                  <a:pt x="780364" y="513994"/>
                </a:lnTo>
                <a:lnTo>
                  <a:pt x="780326" y="506171"/>
                </a:lnTo>
                <a:lnTo>
                  <a:pt x="1143114" y="506171"/>
                </a:lnTo>
                <a:lnTo>
                  <a:pt x="1143114" y="4607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64926" y="1740138"/>
            <a:ext cx="367665" cy="694055"/>
          </a:xfrm>
          <a:custGeom>
            <a:avLst/>
            <a:gdLst/>
            <a:ahLst/>
            <a:cxnLst/>
            <a:rect l="l" t="t" r="r" b="b"/>
            <a:pathLst>
              <a:path w="367665" h="694055">
                <a:moveTo>
                  <a:pt x="275600" y="693866"/>
                </a:moveTo>
                <a:lnTo>
                  <a:pt x="222144" y="690717"/>
                </a:lnTo>
                <a:lnTo>
                  <a:pt x="176464" y="681115"/>
                </a:lnTo>
                <a:lnTo>
                  <a:pt x="138750" y="664826"/>
                </a:lnTo>
                <a:lnTo>
                  <a:pt x="87975" y="611257"/>
                </a:lnTo>
                <a:lnTo>
                  <a:pt x="75292" y="573510"/>
                </a:lnTo>
                <a:lnTo>
                  <a:pt x="71332" y="528145"/>
                </a:lnTo>
                <a:lnTo>
                  <a:pt x="71332" y="272718"/>
                </a:lnTo>
                <a:lnTo>
                  <a:pt x="0" y="272718"/>
                </a:lnTo>
                <a:lnTo>
                  <a:pt x="0" y="132576"/>
                </a:lnTo>
                <a:lnTo>
                  <a:pt x="71332" y="132576"/>
                </a:lnTo>
                <a:lnTo>
                  <a:pt x="71332" y="0"/>
                </a:lnTo>
                <a:lnTo>
                  <a:pt x="264072" y="0"/>
                </a:lnTo>
                <a:lnTo>
                  <a:pt x="264072" y="132576"/>
                </a:lnTo>
                <a:lnTo>
                  <a:pt x="360262" y="132576"/>
                </a:lnTo>
                <a:lnTo>
                  <a:pt x="360262" y="272718"/>
                </a:lnTo>
                <a:lnTo>
                  <a:pt x="264072" y="272718"/>
                </a:lnTo>
                <a:lnTo>
                  <a:pt x="264072" y="509051"/>
                </a:lnTo>
                <a:lnTo>
                  <a:pt x="266509" y="525645"/>
                </a:lnTo>
                <a:lnTo>
                  <a:pt x="273844" y="536971"/>
                </a:lnTo>
                <a:lnTo>
                  <a:pt x="286110" y="543704"/>
                </a:lnTo>
                <a:lnTo>
                  <a:pt x="303341" y="546518"/>
                </a:lnTo>
                <a:lnTo>
                  <a:pt x="316451" y="546422"/>
                </a:lnTo>
                <a:lnTo>
                  <a:pt x="332837" y="545753"/>
                </a:lnTo>
                <a:lnTo>
                  <a:pt x="367467" y="543636"/>
                </a:lnTo>
                <a:lnTo>
                  <a:pt x="367467" y="687381"/>
                </a:lnTo>
                <a:lnTo>
                  <a:pt x="351847" y="689610"/>
                </a:lnTo>
                <a:lnTo>
                  <a:pt x="331396" y="691704"/>
                </a:lnTo>
                <a:lnTo>
                  <a:pt x="306015" y="693258"/>
                </a:lnTo>
                <a:lnTo>
                  <a:pt x="275600" y="693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07689" y="1688260"/>
            <a:ext cx="551815" cy="737870"/>
          </a:xfrm>
          <a:custGeom>
            <a:avLst/>
            <a:gdLst/>
            <a:ahLst/>
            <a:cxnLst/>
            <a:rect l="l" t="t" r="r" b="b"/>
            <a:pathLst>
              <a:path w="551815" h="737869">
                <a:moveTo>
                  <a:pt x="551562" y="737818"/>
                </a:moveTo>
                <a:lnTo>
                  <a:pt x="358821" y="737818"/>
                </a:lnTo>
                <a:lnTo>
                  <a:pt x="358821" y="424749"/>
                </a:lnTo>
                <a:lnTo>
                  <a:pt x="353541" y="386702"/>
                </a:lnTo>
                <a:lnTo>
                  <a:pt x="337656" y="358146"/>
                </a:lnTo>
                <a:lnTo>
                  <a:pt x="311908" y="340194"/>
                </a:lnTo>
                <a:lnTo>
                  <a:pt x="277042" y="333963"/>
                </a:lnTo>
                <a:lnTo>
                  <a:pt x="242490" y="340206"/>
                </a:lnTo>
                <a:lnTo>
                  <a:pt x="215977" y="358236"/>
                </a:lnTo>
                <a:lnTo>
                  <a:pt x="198921" y="387006"/>
                </a:lnTo>
                <a:lnTo>
                  <a:pt x="192740" y="425470"/>
                </a:lnTo>
                <a:lnTo>
                  <a:pt x="192740" y="737818"/>
                </a:lnTo>
                <a:lnTo>
                  <a:pt x="0" y="737818"/>
                </a:lnTo>
                <a:lnTo>
                  <a:pt x="0" y="0"/>
                </a:lnTo>
                <a:lnTo>
                  <a:pt x="185895" y="0"/>
                </a:lnTo>
                <a:lnTo>
                  <a:pt x="185895" y="288570"/>
                </a:lnTo>
                <a:lnTo>
                  <a:pt x="191659" y="288570"/>
                </a:lnTo>
                <a:lnTo>
                  <a:pt x="210667" y="250154"/>
                </a:lnTo>
                <a:lnTo>
                  <a:pt x="237456" y="219192"/>
                </a:lnTo>
                <a:lnTo>
                  <a:pt x="271421" y="196305"/>
                </a:lnTo>
                <a:lnTo>
                  <a:pt x="311958" y="182117"/>
                </a:lnTo>
                <a:lnTo>
                  <a:pt x="358461" y="177249"/>
                </a:lnTo>
                <a:lnTo>
                  <a:pt x="406043" y="182334"/>
                </a:lnTo>
                <a:lnTo>
                  <a:pt x="448010" y="197024"/>
                </a:lnTo>
                <a:lnTo>
                  <a:pt x="483732" y="220468"/>
                </a:lnTo>
                <a:lnTo>
                  <a:pt x="512578" y="251814"/>
                </a:lnTo>
                <a:lnTo>
                  <a:pt x="533918" y="290212"/>
                </a:lnTo>
                <a:lnTo>
                  <a:pt x="547123" y="334811"/>
                </a:lnTo>
                <a:lnTo>
                  <a:pt x="551562" y="384760"/>
                </a:lnTo>
                <a:lnTo>
                  <a:pt x="551562" y="73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884008" y="1688260"/>
            <a:ext cx="843915" cy="737870"/>
          </a:xfrm>
          <a:custGeom>
            <a:avLst/>
            <a:gdLst/>
            <a:ahLst/>
            <a:cxnLst/>
            <a:rect l="l" t="t" r="r" b="b"/>
            <a:pathLst>
              <a:path w="843915" h="737869">
                <a:moveTo>
                  <a:pt x="843375" y="737818"/>
                </a:moveTo>
                <a:lnTo>
                  <a:pt x="653516" y="737818"/>
                </a:lnTo>
                <a:lnTo>
                  <a:pt x="653516" y="304061"/>
                </a:lnTo>
                <a:lnTo>
                  <a:pt x="647752" y="304061"/>
                </a:lnTo>
                <a:lnTo>
                  <a:pt x="479869" y="732414"/>
                </a:lnTo>
                <a:lnTo>
                  <a:pt x="363505" y="732414"/>
                </a:lnTo>
                <a:lnTo>
                  <a:pt x="195622" y="301179"/>
                </a:lnTo>
                <a:lnTo>
                  <a:pt x="189858" y="301179"/>
                </a:lnTo>
                <a:lnTo>
                  <a:pt x="189858" y="737818"/>
                </a:lnTo>
                <a:lnTo>
                  <a:pt x="0" y="737818"/>
                </a:lnTo>
                <a:lnTo>
                  <a:pt x="0" y="0"/>
                </a:lnTo>
                <a:lnTo>
                  <a:pt x="241376" y="0"/>
                </a:lnTo>
                <a:lnTo>
                  <a:pt x="417544" y="428712"/>
                </a:lnTo>
                <a:lnTo>
                  <a:pt x="426190" y="428712"/>
                </a:lnTo>
                <a:lnTo>
                  <a:pt x="601999" y="0"/>
                </a:lnTo>
                <a:lnTo>
                  <a:pt x="843375" y="0"/>
                </a:lnTo>
                <a:lnTo>
                  <a:pt x="843375" y="73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802318" y="1865509"/>
            <a:ext cx="525780" cy="569595"/>
          </a:xfrm>
          <a:custGeom>
            <a:avLst/>
            <a:gdLst/>
            <a:ahLst/>
            <a:cxnLst/>
            <a:rect l="l" t="t" r="r" b="b"/>
            <a:pathLst>
              <a:path w="525780" h="569594">
                <a:moveTo>
                  <a:pt x="199225" y="185175"/>
                </a:moveTo>
                <a:lnTo>
                  <a:pt x="21255" y="185175"/>
                </a:lnTo>
                <a:lnTo>
                  <a:pt x="27465" y="148463"/>
                </a:lnTo>
                <a:lnTo>
                  <a:pt x="61164" y="82571"/>
                </a:lnTo>
                <a:lnTo>
                  <a:pt x="88804" y="55030"/>
                </a:lnTo>
                <a:lnTo>
                  <a:pt x="123740" y="32183"/>
                </a:lnTo>
                <a:lnTo>
                  <a:pt x="166047" y="14849"/>
                </a:lnTo>
                <a:lnTo>
                  <a:pt x="215801" y="3848"/>
                </a:lnTo>
                <a:lnTo>
                  <a:pt x="273079" y="0"/>
                </a:lnTo>
                <a:lnTo>
                  <a:pt x="327890" y="3473"/>
                </a:lnTo>
                <a:lnTo>
                  <a:pt x="377133" y="13537"/>
                </a:lnTo>
                <a:lnTo>
                  <a:pt x="420271" y="29656"/>
                </a:lnTo>
                <a:lnTo>
                  <a:pt x="456768" y="51292"/>
                </a:lnTo>
                <a:lnTo>
                  <a:pt x="486088" y="77910"/>
                </a:lnTo>
                <a:lnTo>
                  <a:pt x="516984" y="133297"/>
                </a:lnTo>
                <a:lnTo>
                  <a:pt x="270197" y="133297"/>
                </a:lnTo>
                <a:lnTo>
                  <a:pt x="243098" y="136539"/>
                </a:lnTo>
                <a:lnTo>
                  <a:pt x="221741" y="146266"/>
                </a:lnTo>
                <a:lnTo>
                  <a:pt x="206869" y="162478"/>
                </a:lnTo>
                <a:lnTo>
                  <a:pt x="199225" y="185175"/>
                </a:lnTo>
                <a:close/>
              </a:path>
              <a:path w="525780" h="569594">
                <a:moveTo>
                  <a:pt x="180491" y="569575"/>
                </a:moveTo>
                <a:lnTo>
                  <a:pt x="130470" y="565222"/>
                </a:lnTo>
                <a:lnTo>
                  <a:pt x="86783" y="552042"/>
                </a:lnTo>
                <a:lnTo>
                  <a:pt x="50661" y="529856"/>
                </a:lnTo>
                <a:lnTo>
                  <a:pt x="23337" y="498483"/>
                </a:lnTo>
                <a:lnTo>
                  <a:pt x="6039" y="457743"/>
                </a:lnTo>
                <a:lnTo>
                  <a:pt x="0" y="407457"/>
                </a:lnTo>
                <a:lnTo>
                  <a:pt x="5378" y="359736"/>
                </a:lnTo>
                <a:lnTo>
                  <a:pt x="20708" y="320548"/>
                </a:lnTo>
                <a:lnTo>
                  <a:pt x="44778" y="289295"/>
                </a:lnTo>
                <a:lnTo>
                  <a:pt x="76379" y="265377"/>
                </a:lnTo>
                <a:lnTo>
                  <a:pt x="114302" y="248195"/>
                </a:lnTo>
                <a:lnTo>
                  <a:pt x="157335" y="237152"/>
                </a:lnTo>
                <a:lnTo>
                  <a:pt x="204268" y="231648"/>
                </a:lnTo>
                <a:lnTo>
                  <a:pt x="333243" y="226245"/>
                </a:lnTo>
                <a:lnTo>
                  <a:pt x="332882" y="181932"/>
                </a:lnTo>
                <a:lnTo>
                  <a:pt x="328154" y="161110"/>
                </a:lnTo>
                <a:lnTo>
                  <a:pt x="315319" y="145861"/>
                </a:lnTo>
                <a:lnTo>
                  <a:pt x="295595" y="136488"/>
                </a:lnTo>
                <a:lnTo>
                  <a:pt x="270197" y="133297"/>
                </a:lnTo>
                <a:lnTo>
                  <a:pt x="516984" y="133297"/>
                </a:lnTo>
                <a:lnTo>
                  <a:pt x="521051" y="143946"/>
                </a:lnTo>
                <a:lnTo>
                  <a:pt x="525580" y="181932"/>
                </a:lnTo>
                <a:lnTo>
                  <a:pt x="525623" y="334323"/>
                </a:lnTo>
                <a:lnTo>
                  <a:pt x="333963" y="334323"/>
                </a:lnTo>
                <a:lnTo>
                  <a:pt x="314379" y="334971"/>
                </a:lnTo>
                <a:lnTo>
                  <a:pt x="261162" y="338022"/>
                </a:lnTo>
                <a:lnTo>
                  <a:pt x="214705" y="346398"/>
                </a:lnTo>
                <a:lnTo>
                  <a:pt x="185546" y="375906"/>
                </a:lnTo>
                <a:lnTo>
                  <a:pt x="181572" y="397009"/>
                </a:lnTo>
                <a:lnTo>
                  <a:pt x="186070" y="418456"/>
                </a:lnTo>
                <a:lnTo>
                  <a:pt x="198639" y="434026"/>
                </a:lnTo>
                <a:lnTo>
                  <a:pt x="217897" y="443517"/>
                </a:lnTo>
                <a:lnTo>
                  <a:pt x="242456" y="446725"/>
                </a:lnTo>
                <a:lnTo>
                  <a:pt x="525623" y="446725"/>
                </a:lnTo>
                <a:lnTo>
                  <a:pt x="525623" y="482752"/>
                </a:lnTo>
                <a:lnTo>
                  <a:pt x="340808" y="482752"/>
                </a:lnTo>
                <a:lnTo>
                  <a:pt x="312415" y="521851"/>
                </a:lnTo>
                <a:lnTo>
                  <a:pt x="276051" y="548860"/>
                </a:lnTo>
                <a:lnTo>
                  <a:pt x="231986" y="564520"/>
                </a:lnTo>
                <a:lnTo>
                  <a:pt x="180491" y="569575"/>
                </a:lnTo>
                <a:close/>
              </a:path>
              <a:path w="525780" h="569594">
                <a:moveTo>
                  <a:pt x="525623" y="446725"/>
                </a:moveTo>
                <a:lnTo>
                  <a:pt x="242456" y="446725"/>
                </a:lnTo>
                <a:lnTo>
                  <a:pt x="277227" y="441079"/>
                </a:lnTo>
                <a:lnTo>
                  <a:pt x="306628" y="424794"/>
                </a:lnTo>
                <a:lnTo>
                  <a:pt x="326910" y="398850"/>
                </a:lnTo>
                <a:lnTo>
                  <a:pt x="334323" y="364225"/>
                </a:lnTo>
                <a:lnTo>
                  <a:pt x="333963" y="334323"/>
                </a:lnTo>
                <a:lnTo>
                  <a:pt x="525623" y="334323"/>
                </a:lnTo>
                <a:lnTo>
                  <a:pt x="525623" y="446725"/>
                </a:lnTo>
                <a:close/>
              </a:path>
              <a:path w="525780" h="569594">
                <a:moveTo>
                  <a:pt x="525623" y="560568"/>
                </a:moveTo>
                <a:lnTo>
                  <a:pt x="345131" y="560568"/>
                </a:lnTo>
                <a:lnTo>
                  <a:pt x="345131" y="482752"/>
                </a:lnTo>
                <a:lnTo>
                  <a:pt x="525623" y="482752"/>
                </a:lnTo>
                <a:lnTo>
                  <a:pt x="525623" y="560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25571" y="1865509"/>
            <a:ext cx="551815" cy="560705"/>
          </a:xfrm>
          <a:custGeom>
            <a:avLst/>
            <a:gdLst/>
            <a:ahLst/>
            <a:cxnLst/>
            <a:rect l="l" t="t" r="r" b="b"/>
            <a:pathLst>
              <a:path w="551815" h="560705">
                <a:moveTo>
                  <a:pt x="551201" y="560568"/>
                </a:moveTo>
                <a:lnTo>
                  <a:pt x="358461" y="560568"/>
                </a:lnTo>
                <a:lnTo>
                  <a:pt x="358461" y="247500"/>
                </a:lnTo>
                <a:lnTo>
                  <a:pt x="353079" y="209453"/>
                </a:lnTo>
                <a:lnTo>
                  <a:pt x="337025" y="180896"/>
                </a:lnTo>
                <a:lnTo>
                  <a:pt x="311244" y="162945"/>
                </a:lnTo>
                <a:lnTo>
                  <a:pt x="276681" y="156714"/>
                </a:lnTo>
                <a:lnTo>
                  <a:pt x="242034" y="162956"/>
                </a:lnTo>
                <a:lnTo>
                  <a:pt x="215662" y="180986"/>
                </a:lnTo>
                <a:lnTo>
                  <a:pt x="198814" y="209757"/>
                </a:lnTo>
                <a:lnTo>
                  <a:pt x="192740" y="248221"/>
                </a:lnTo>
                <a:lnTo>
                  <a:pt x="192740" y="560568"/>
                </a:lnTo>
                <a:lnTo>
                  <a:pt x="0" y="560568"/>
                </a:lnTo>
                <a:lnTo>
                  <a:pt x="0" y="7205"/>
                </a:lnTo>
                <a:lnTo>
                  <a:pt x="183013" y="7205"/>
                </a:lnTo>
                <a:lnTo>
                  <a:pt x="183013" y="111321"/>
                </a:lnTo>
                <a:lnTo>
                  <a:pt x="188777" y="111321"/>
                </a:lnTo>
                <a:lnTo>
                  <a:pt x="207842" y="73182"/>
                </a:lnTo>
                <a:lnTo>
                  <a:pt x="235381" y="42254"/>
                </a:lnTo>
                <a:lnTo>
                  <a:pt x="270355" y="19263"/>
                </a:lnTo>
                <a:lnTo>
                  <a:pt x="311728" y="4937"/>
                </a:lnTo>
                <a:lnTo>
                  <a:pt x="358461" y="0"/>
                </a:lnTo>
                <a:lnTo>
                  <a:pt x="406023" y="5123"/>
                </a:lnTo>
                <a:lnTo>
                  <a:pt x="447938" y="19901"/>
                </a:lnTo>
                <a:lnTo>
                  <a:pt x="483590" y="43445"/>
                </a:lnTo>
                <a:lnTo>
                  <a:pt x="512359" y="74867"/>
                </a:lnTo>
                <a:lnTo>
                  <a:pt x="533629" y="113277"/>
                </a:lnTo>
                <a:lnTo>
                  <a:pt x="546783" y="157788"/>
                </a:lnTo>
                <a:lnTo>
                  <a:pt x="551201" y="207511"/>
                </a:lnTo>
                <a:lnTo>
                  <a:pt x="551201" y="560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41261" y="1686459"/>
            <a:ext cx="338455" cy="906144"/>
          </a:xfrm>
          <a:custGeom>
            <a:avLst/>
            <a:gdLst/>
            <a:ahLst/>
            <a:cxnLst/>
            <a:rect l="l" t="t" r="r" b="b"/>
            <a:pathLst>
              <a:path w="338455" h="906144">
                <a:moveTo>
                  <a:pt x="188057" y="905700"/>
                </a:moveTo>
                <a:lnTo>
                  <a:pt x="0" y="905700"/>
                </a:lnTo>
                <a:lnTo>
                  <a:pt x="22937" y="874500"/>
                </a:lnTo>
                <a:lnTo>
                  <a:pt x="44470" y="838406"/>
                </a:lnTo>
                <a:lnTo>
                  <a:pt x="64360" y="798079"/>
                </a:lnTo>
                <a:lnTo>
                  <a:pt x="82370" y="754182"/>
                </a:lnTo>
                <a:lnTo>
                  <a:pt x="98261" y="707375"/>
                </a:lnTo>
                <a:lnTo>
                  <a:pt x="111796" y="658321"/>
                </a:lnTo>
                <a:lnTo>
                  <a:pt x="122737" y="607679"/>
                </a:lnTo>
                <a:lnTo>
                  <a:pt x="130847" y="556113"/>
                </a:lnTo>
                <a:lnTo>
                  <a:pt x="135887" y="504282"/>
                </a:lnTo>
                <a:lnTo>
                  <a:pt x="137620" y="452850"/>
                </a:lnTo>
                <a:lnTo>
                  <a:pt x="135887" y="401417"/>
                </a:lnTo>
                <a:lnTo>
                  <a:pt x="130847" y="349587"/>
                </a:lnTo>
                <a:lnTo>
                  <a:pt x="122737" y="298020"/>
                </a:lnTo>
                <a:lnTo>
                  <a:pt x="111796" y="247379"/>
                </a:lnTo>
                <a:lnTo>
                  <a:pt x="98261" y="198324"/>
                </a:lnTo>
                <a:lnTo>
                  <a:pt x="82370" y="151517"/>
                </a:lnTo>
                <a:lnTo>
                  <a:pt x="64360" y="107620"/>
                </a:lnTo>
                <a:lnTo>
                  <a:pt x="44470" y="67294"/>
                </a:lnTo>
                <a:lnTo>
                  <a:pt x="22937" y="31200"/>
                </a:lnTo>
                <a:lnTo>
                  <a:pt x="0" y="0"/>
                </a:lnTo>
                <a:lnTo>
                  <a:pt x="188057" y="0"/>
                </a:lnTo>
                <a:lnTo>
                  <a:pt x="217563" y="39049"/>
                </a:lnTo>
                <a:lnTo>
                  <a:pt x="243661" y="79295"/>
                </a:lnTo>
                <a:lnTo>
                  <a:pt x="266421" y="120807"/>
                </a:lnTo>
                <a:lnTo>
                  <a:pt x="285916" y="163657"/>
                </a:lnTo>
                <a:lnTo>
                  <a:pt x="302215" y="207916"/>
                </a:lnTo>
                <a:lnTo>
                  <a:pt x="315391" y="253656"/>
                </a:lnTo>
                <a:lnTo>
                  <a:pt x="325515" y="300948"/>
                </a:lnTo>
                <a:lnTo>
                  <a:pt x="332657" y="349864"/>
                </a:lnTo>
                <a:lnTo>
                  <a:pt x="336891" y="400474"/>
                </a:lnTo>
                <a:lnTo>
                  <a:pt x="338286" y="452850"/>
                </a:lnTo>
                <a:lnTo>
                  <a:pt x="336891" y="505226"/>
                </a:lnTo>
                <a:lnTo>
                  <a:pt x="332657" y="555836"/>
                </a:lnTo>
                <a:lnTo>
                  <a:pt x="325515" y="604751"/>
                </a:lnTo>
                <a:lnTo>
                  <a:pt x="315391" y="652043"/>
                </a:lnTo>
                <a:lnTo>
                  <a:pt x="302215" y="697783"/>
                </a:lnTo>
                <a:lnTo>
                  <a:pt x="285916" y="742043"/>
                </a:lnTo>
                <a:lnTo>
                  <a:pt x="266421" y="784893"/>
                </a:lnTo>
                <a:lnTo>
                  <a:pt x="243661" y="826405"/>
                </a:lnTo>
                <a:lnTo>
                  <a:pt x="217563" y="866650"/>
                </a:lnTo>
                <a:lnTo>
                  <a:pt x="188057" y="905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377642" y="6558057"/>
            <a:ext cx="287020" cy="346710"/>
          </a:xfrm>
          <a:custGeom>
            <a:avLst/>
            <a:gdLst/>
            <a:ahLst/>
            <a:cxnLst/>
            <a:rect l="l" t="t" r="r" b="b"/>
            <a:pathLst>
              <a:path w="287019" h="346709">
                <a:moveTo>
                  <a:pt x="285865" y="206473"/>
                </a:moveTo>
                <a:lnTo>
                  <a:pt x="255266" y="206473"/>
                </a:lnTo>
                <a:lnTo>
                  <a:pt x="255266" y="115779"/>
                </a:lnTo>
                <a:lnTo>
                  <a:pt x="185247" y="115779"/>
                </a:lnTo>
                <a:lnTo>
                  <a:pt x="185247" y="90418"/>
                </a:lnTo>
                <a:lnTo>
                  <a:pt x="255266" y="90418"/>
                </a:lnTo>
                <a:lnTo>
                  <a:pt x="255266" y="0"/>
                </a:lnTo>
                <a:lnTo>
                  <a:pt x="285865" y="0"/>
                </a:lnTo>
                <a:lnTo>
                  <a:pt x="285865" y="206473"/>
                </a:lnTo>
                <a:close/>
              </a:path>
              <a:path w="287019" h="346709">
                <a:moveTo>
                  <a:pt x="196549" y="50722"/>
                </a:moveTo>
                <a:lnTo>
                  <a:pt x="9923" y="50722"/>
                </a:lnTo>
                <a:lnTo>
                  <a:pt x="9923" y="25361"/>
                </a:lnTo>
                <a:lnTo>
                  <a:pt x="196549" y="25361"/>
                </a:lnTo>
                <a:lnTo>
                  <a:pt x="196549" y="50722"/>
                </a:lnTo>
                <a:close/>
              </a:path>
              <a:path w="287019" h="346709">
                <a:moveTo>
                  <a:pt x="15988" y="203165"/>
                </a:moveTo>
                <a:lnTo>
                  <a:pt x="0" y="178907"/>
                </a:lnTo>
                <a:lnTo>
                  <a:pt x="35530" y="159972"/>
                </a:lnTo>
                <a:lnTo>
                  <a:pt x="63437" y="132870"/>
                </a:lnTo>
                <a:lnTo>
                  <a:pt x="81678" y="99980"/>
                </a:lnTo>
                <a:lnTo>
                  <a:pt x="88213" y="63678"/>
                </a:lnTo>
                <a:lnTo>
                  <a:pt x="88213" y="50722"/>
                </a:lnTo>
                <a:lnTo>
                  <a:pt x="119087" y="50722"/>
                </a:lnTo>
                <a:lnTo>
                  <a:pt x="119139" y="63678"/>
                </a:lnTo>
                <a:lnTo>
                  <a:pt x="125307" y="96530"/>
                </a:lnTo>
                <a:lnTo>
                  <a:pt x="135848" y="114677"/>
                </a:lnTo>
                <a:lnTo>
                  <a:pt x="104339" y="114677"/>
                </a:lnTo>
                <a:lnTo>
                  <a:pt x="90069" y="143408"/>
                </a:lnTo>
                <a:lnTo>
                  <a:pt x="70088" y="168276"/>
                </a:lnTo>
                <a:lnTo>
                  <a:pt x="45144" y="188467"/>
                </a:lnTo>
                <a:lnTo>
                  <a:pt x="15988" y="203165"/>
                </a:lnTo>
                <a:close/>
              </a:path>
              <a:path w="287019" h="346709">
                <a:moveTo>
                  <a:pt x="188555" y="193517"/>
                </a:moveTo>
                <a:lnTo>
                  <a:pt x="161053" y="180287"/>
                </a:lnTo>
                <a:lnTo>
                  <a:pt x="137453" y="162212"/>
                </a:lnTo>
                <a:lnTo>
                  <a:pt x="118351" y="140079"/>
                </a:lnTo>
                <a:lnTo>
                  <a:pt x="104339" y="114677"/>
                </a:lnTo>
                <a:lnTo>
                  <a:pt x="135848" y="114677"/>
                </a:lnTo>
                <a:lnTo>
                  <a:pt x="142794" y="126634"/>
                </a:lnTo>
                <a:lnTo>
                  <a:pt x="169792" y="151517"/>
                </a:lnTo>
                <a:lnTo>
                  <a:pt x="204544" y="168983"/>
                </a:lnTo>
                <a:lnTo>
                  <a:pt x="188555" y="193517"/>
                </a:lnTo>
                <a:close/>
              </a:path>
              <a:path w="287019" h="346709">
                <a:moveTo>
                  <a:pt x="170912" y="346236"/>
                </a:moveTo>
                <a:lnTo>
                  <a:pt x="122270" y="341778"/>
                </a:lnTo>
                <a:lnTo>
                  <a:pt x="85697" y="329179"/>
                </a:lnTo>
                <a:lnTo>
                  <a:pt x="62718" y="308982"/>
                </a:lnTo>
                <a:lnTo>
                  <a:pt x="54857" y="281730"/>
                </a:lnTo>
                <a:lnTo>
                  <a:pt x="62718" y="254439"/>
                </a:lnTo>
                <a:lnTo>
                  <a:pt x="85697" y="234178"/>
                </a:lnTo>
                <a:lnTo>
                  <a:pt x="122270" y="221566"/>
                </a:lnTo>
                <a:lnTo>
                  <a:pt x="170912" y="217224"/>
                </a:lnTo>
                <a:lnTo>
                  <a:pt x="219399" y="221566"/>
                </a:lnTo>
                <a:lnTo>
                  <a:pt x="255921" y="234178"/>
                </a:lnTo>
                <a:lnTo>
                  <a:pt x="263911" y="241207"/>
                </a:lnTo>
                <a:lnTo>
                  <a:pt x="170912" y="241207"/>
                </a:lnTo>
                <a:lnTo>
                  <a:pt x="135033" y="243972"/>
                </a:lnTo>
                <a:lnTo>
                  <a:pt x="107992" y="251958"/>
                </a:lnTo>
                <a:lnTo>
                  <a:pt x="90978" y="264699"/>
                </a:lnTo>
                <a:lnTo>
                  <a:pt x="85180" y="281730"/>
                </a:lnTo>
                <a:lnTo>
                  <a:pt x="90978" y="298597"/>
                </a:lnTo>
                <a:lnTo>
                  <a:pt x="107992" y="311226"/>
                </a:lnTo>
                <a:lnTo>
                  <a:pt x="135033" y="319100"/>
                </a:lnTo>
                <a:lnTo>
                  <a:pt x="170912" y="321702"/>
                </a:lnTo>
                <a:lnTo>
                  <a:pt x="264448" y="321702"/>
                </a:lnTo>
                <a:lnTo>
                  <a:pt x="255921" y="329179"/>
                </a:lnTo>
                <a:lnTo>
                  <a:pt x="219399" y="341778"/>
                </a:lnTo>
                <a:lnTo>
                  <a:pt x="170912" y="346236"/>
                </a:lnTo>
                <a:close/>
              </a:path>
              <a:path w="287019" h="346709">
                <a:moveTo>
                  <a:pt x="264448" y="321702"/>
                </a:moveTo>
                <a:lnTo>
                  <a:pt x="170912" y="321702"/>
                </a:lnTo>
                <a:lnTo>
                  <a:pt x="206637" y="319100"/>
                </a:lnTo>
                <a:lnTo>
                  <a:pt x="233626" y="311226"/>
                </a:lnTo>
                <a:lnTo>
                  <a:pt x="250692" y="298597"/>
                </a:lnTo>
                <a:lnTo>
                  <a:pt x="256644" y="281730"/>
                </a:lnTo>
                <a:lnTo>
                  <a:pt x="250692" y="264699"/>
                </a:lnTo>
                <a:lnTo>
                  <a:pt x="233626" y="251958"/>
                </a:lnTo>
                <a:lnTo>
                  <a:pt x="206637" y="243972"/>
                </a:lnTo>
                <a:lnTo>
                  <a:pt x="170912" y="241207"/>
                </a:lnTo>
                <a:lnTo>
                  <a:pt x="263911" y="241207"/>
                </a:lnTo>
                <a:lnTo>
                  <a:pt x="278952" y="254439"/>
                </a:lnTo>
                <a:lnTo>
                  <a:pt x="286968" y="281730"/>
                </a:lnTo>
                <a:lnTo>
                  <a:pt x="278952" y="308982"/>
                </a:lnTo>
                <a:lnTo>
                  <a:pt x="264448" y="321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726910" y="6558057"/>
            <a:ext cx="283210" cy="346075"/>
          </a:xfrm>
          <a:custGeom>
            <a:avLst/>
            <a:gdLst/>
            <a:ahLst/>
            <a:cxnLst/>
            <a:rect l="l" t="t" r="r" b="b"/>
            <a:pathLst>
              <a:path w="283209" h="346075">
                <a:moveTo>
                  <a:pt x="281730" y="50171"/>
                </a:moveTo>
                <a:lnTo>
                  <a:pt x="251131" y="50171"/>
                </a:lnTo>
                <a:lnTo>
                  <a:pt x="251131" y="0"/>
                </a:lnTo>
                <a:lnTo>
                  <a:pt x="281730" y="0"/>
                </a:lnTo>
                <a:lnTo>
                  <a:pt x="281730" y="50171"/>
                </a:lnTo>
                <a:close/>
              </a:path>
              <a:path w="283209" h="346075">
                <a:moveTo>
                  <a:pt x="89867" y="184971"/>
                </a:moveTo>
                <a:lnTo>
                  <a:pt x="53922" y="179079"/>
                </a:lnTo>
                <a:lnTo>
                  <a:pt x="25395" y="162229"/>
                </a:lnTo>
                <a:lnTo>
                  <a:pt x="6637" y="136282"/>
                </a:lnTo>
                <a:lnTo>
                  <a:pt x="0" y="103099"/>
                </a:lnTo>
                <a:lnTo>
                  <a:pt x="6637" y="69756"/>
                </a:lnTo>
                <a:lnTo>
                  <a:pt x="25395" y="43727"/>
                </a:lnTo>
                <a:lnTo>
                  <a:pt x="53922" y="26847"/>
                </a:lnTo>
                <a:lnTo>
                  <a:pt x="89867" y="20950"/>
                </a:lnTo>
                <a:lnTo>
                  <a:pt x="110910" y="22860"/>
                </a:lnTo>
                <a:lnTo>
                  <a:pt x="129924" y="28583"/>
                </a:lnTo>
                <a:lnTo>
                  <a:pt x="146484" y="37794"/>
                </a:lnTo>
                <a:lnTo>
                  <a:pt x="157115" y="47414"/>
                </a:lnTo>
                <a:lnTo>
                  <a:pt x="89867" y="47414"/>
                </a:lnTo>
                <a:lnTo>
                  <a:pt x="65505" y="51385"/>
                </a:lnTo>
                <a:lnTo>
                  <a:pt x="46311" y="62851"/>
                </a:lnTo>
                <a:lnTo>
                  <a:pt x="33734" y="80520"/>
                </a:lnTo>
                <a:lnTo>
                  <a:pt x="29220" y="103099"/>
                </a:lnTo>
                <a:lnTo>
                  <a:pt x="33734" y="125445"/>
                </a:lnTo>
                <a:lnTo>
                  <a:pt x="46311" y="143139"/>
                </a:lnTo>
                <a:lnTo>
                  <a:pt x="65505" y="154734"/>
                </a:lnTo>
                <a:lnTo>
                  <a:pt x="89867" y="158783"/>
                </a:lnTo>
                <a:lnTo>
                  <a:pt x="156810" y="158783"/>
                </a:lnTo>
                <a:lnTo>
                  <a:pt x="146484" y="168128"/>
                </a:lnTo>
                <a:lnTo>
                  <a:pt x="129924" y="177339"/>
                </a:lnTo>
                <a:lnTo>
                  <a:pt x="110910" y="183061"/>
                </a:lnTo>
                <a:lnTo>
                  <a:pt x="89867" y="184971"/>
                </a:lnTo>
                <a:close/>
              </a:path>
              <a:path w="283209" h="346075">
                <a:moveTo>
                  <a:pt x="156810" y="158783"/>
                </a:moveTo>
                <a:lnTo>
                  <a:pt x="89867" y="158783"/>
                </a:lnTo>
                <a:lnTo>
                  <a:pt x="113794" y="154734"/>
                </a:lnTo>
                <a:lnTo>
                  <a:pt x="132836" y="143139"/>
                </a:lnTo>
                <a:lnTo>
                  <a:pt x="145418" y="125445"/>
                </a:lnTo>
                <a:lnTo>
                  <a:pt x="149962" y="103099"/>
                </a:lnTo>
                <a:lnTo>
                  <a:pt x="145418" y="80520"/>
                </a:lnTo>
                <a:lnTo>
                  <a:pt x="132836" y="62851"/>
                </a:lnTo>
                <a:lnTo>
                  <a:pt x="113794" y="51385"/>
                </a:lnTo>
                <a:lnTo>
                  <a:pt x="89867" y="47414"/>
                </a:lnTo>
                <a:lnTo>
                  <a:pt x="157115" y="47414"/>
                </a:lnTo>
                <a:lnTo>
                  <a:pt x="160161" y="50171"/>
                </a:lnTo>
                <a:lnTo>
                  <a:pt x="281730" y="50171"/>
                </a:lnTo>
                <a:lnTo>
                  <a:pt x="281730" y="75256"/>
                </a:lnTo>
                <a:lnTo>
                  <a:pt x="174772" y="75256"/>
                </a:lnTo>
                <a:lnTo>
                  <a:pt x="176783" y="81816"/>
                </a:lnTo>
                <a:lnTo>
                  <a:pt x="178252" y="88661"/>
                </a:lnTo>
                <a:lnTo>
                  <a:pt x="179152" y="95763"/>
                </a:lnTo>
                <a:lnTo>
                  <a:pt x="179458" y="103099"/>
                </a:lnTo>
                <a:lnTo>
                  <a:pt x="179154" y="110309"/>
                </a:lnTo>
                <a:lnTo>
                  <a:pt x="178269" y="117261"/>
                </a:lnTo>
                <a:lnTo>
                  <a:pt x="176841" y="123954"/>
                </a:lnTo>
                <a:lnTo>
                  <a:pt x="174909" y="130389"/>
                </a:lnTo>
                <a:lnTo>
                  <a:pt x="281730" y="130389"/>
                </a:lnTo>
                <a:lnTo>
                  <a:pt x="281730" y="155751"/>
                </a:lnTo>
                <a:lnTo>
                  <a:pt x="160161" y="155751"/>
                </a:lnTo>
                <a:lnTo>
                  <a:pt x="156810" y="158783"/>
                </a:lnTo>
                <a:close/>
              </a:path>
              <a:path w="283209" h="346075">
                <a:moveTo>
                  <a:pt x="281730" y="130389"/>
                </a:moveTo>
                <a:lnTo>
                  <a:pt x="251131" y="130389"/>
                </a:lnTo>
                <a:lnTo>
                  <a:pt x="251131" y="75256"/>
                </a:lnTo>
                <a:lnTo>
                  <a:pt x="281730" y="75256"/>
                </a:lnTo>
                <a:lnTo>
                  <a:pt x="281730" y="130389"/>
                </a:lnTo>
                <a:close/>
              </a:path>
              <a:path w="283209" h="346075">
                <a:moveTo>
                  <a:pt x="281730" y="205371"/>
                </a:moveTo>
                <a:lnTo>
                  <a:pt x="251131" y="205371"/>
                </a:lnTo>
                <a:lnTo>
                  <a:pt x="251131" y="155751"/>
                </a:lnTo>
                <a:lnTo>
                  <a:pt x="281730" y="155751"/>
                </a:lnTo>
                <a:lnTo>
                  <a:pt x="281730" y="205371"/>
                </a:lnTo>
                <a:close/>
              </a:path>
              <a:path w="283209" h="346075">
                <a:moveTo>
                  <a:pt x="166777" y="345685"/>
                </a:moveTo>
                <a:lnTo>
                  <a:pt x="118252" y="341239"/>
                </a:lnTo>
                <a:lnTo>
                  <a:pt x="81666" y="328318"/>
                </a:lnTo>
                <a:lnTo>
                  <a:pt x="58622" y="307539"/>
                </a:lnTo>
                <a:lnTo>
                  <a:pt x="50722" y="279525"/>
                </a:lnTo>
                <a:lnTo>
                  <a:pt x="58622" y="251510"/>
                </a:lnTo>
                <a:lnTo>
                  <a:pt x="81666" y="230732"/>
                </a:lnTo>
                <a:lnTo>
                  <a:pt x="118252" y="217810"/>
                </a:lnTo>
                <a:lnTo>
                  <a:pt x="166777" y="213365"/>
                </a:lnTo>
                <a:lnTo>
                  <a:pt x="215148" y="217810"/>
                </a:lnTo>
                <a:lnTo>
                  <a:pt x="251682" y="230732"/>
                </a:lnTo>
                <a:lnTo>
                  <a:pt x="259036" y="237348"/>
                </a:lnTo>
                <a:lnTo>
                  <a:pt x="166777" y="237348"/>
                </a:lnTo>
                <a:lnTo>
                  <a:pt x="130855" y="240216"/>
                </a:lnTo>
                <a:lnTo>
                  <a:pt x="103719" y="248512"/>
                </a:lnTo>
                <a:lnTo>
                  <a:pt x="86610" y="261770"/>
                </a:lnTo>
                <a:lnTo>
                  <a:pt x="80770" y="279525"/>
                </a:lnTo>
                <a:lnTo>
                  <a:pt x="86610" y="296961"/>
                </a:lnTo>
                <a:lnTo>
                  <a:pt x="103719" y="310055"/>
                </a:lnTo>
                <a:lnTo>
                  <a:pt x="130855" y="318290"/>
                </a:lnTo>
                <a:lnTo>
                  <a:pt x="166777" y="321150"/>
                </a:lnTo>
                <a:lnTo>
                  <a:pt x="259649" y="321150"/>
                </a:lnTo>
                <a:lnTo>
                  <a:pt x="251682" y="328318"/>
                </a:lnTo>
                <a:lnTo>
                  <a:pt x="215148" y="341239"/>
                </a:lnTo>
                <a:lnTo>
                  <a:pt x="166777" y="345685"/>
                </a:lnTo>
                <a:close/>
              </a:path>
              <a:path w="283209" h="346075">
                <a:moveTo>
                  <a:pt x="259649" y="321150"/>
                </a:moveTo>
                <a:lnTo>
                  <a:pt x="166777" y="321150"/>
                </a:lnTo>
                <a:lnTo>
                  <a:pt x="202704" y="318290"/>
                </a:lnTo>
                <a:lnTo>
                  <a:pt x="229870" y="310055"/>
                </a:lnTo>
                <a:lnTo>
                  <a:pt x="247061" y="296961"/>
                </a:lnTo>
                <a:lnTo>
                  <a:pt x="253061" y="279525"/>
                </a:lnTo>
                <a:lnTo>
                  <a:pt x="247061" y="261770"/>
                </a:lnTo>
                <a:lnTo>
                  <a:pt x="229870" y="248512"/>
                </a:lnTo>
                <a:lnTo>
                  <a:pt x="202704" y="240216"/>
                </a:lnTo>
                <a:lnTo>
                  <a:pt x="166777" y="237348"/>
                </a:lnTo>
                <a:lnTo>
                  <a:pt x="259036" y="237348"/>
                </a:lnTo>
                <a:lnTo>
                  <a:pt x="274778" y="251510"/>
                </a:lnTo>
                <a:lnTo>
                  <a:pt x="282833" y="279525"/>
                </a:lnTo>
                <a:lnTo>
                  <a:pt x="274778" y="307539"/>
                </a:lnTo>
                <a:lnTo>
                  <a:pt x="259649" y="321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062947" y="6558057"/>
            <a:ext cx="301625" cy="346710"/>
          </a:xfrm>
          <a:custGeom>
            <a:avLst/>
            <a:gdLst/>
            <a:ahLst/>
            <a:cxnLst/>
            <a:rect l="l" t="t" r="r" b="b"/>
            <a:pathLst>
              <a:path w="301625" h="346709">
                <a:moveTo>
                  <a:pt x="301302" y="140038"/>
                </a:moveTo>
                <a:lnTo>
                  <a:pt x="271806" y="140038"/>
                </a:lnTo>
                <a:lnTo>
                  <a:pt x="271806" y="0"/>
                </a:lnTo>
                <a:lnTo>
                  <a:pt x="301302" y="0"/>
                </a:lnTo>
                <a:lnTo>
                  <a:pt x="301302" y="140038"/>
                </a:lnTo>
                <a:close/>
              </a:path>
              <a:path w="301625" h="346709">
                <a:moveTo>
                  <a:pt x="224392" y="328869"/>
                </a:moveTo>
                <a:lnTo>
                  <a:pt x="195447" y="328869"/>
                </a:lnTo>
                <a:lnTo>
                  <a:pt x="195447" y="7442"/>
                </a:lnTo>
                <a:lnTo>
                  <a:pt x="224392" y="7442"/>
                </a:lnTo>
                <a:lnTo>
                  <a:pt x="224392" y="140038"/>
                </a:lnTo>
                <a:lnTo>
                  <a:pt x="301302" y="140038"/>
                </a:lnTo>
                <a:lnTo>
                  <a:pt x="301302" y="166226"/>
                </a:lnTo>
                <a:lnTo>
                  <a:pt x="224392" y="166226"/>
                </a:lnTo>
                <a:lnTo>
                  <a:pt x="224392" y="328869"/>
                </a:lnTo>
                <a:close/>
              </a:path>
              <a:path w="301625" h="346709">
                <a:moveTo>
                  <a:pt x="301302" y="346512"/>
                </a:moveTo>
                <a:lnTo>
                  <a:pt x="271806" y="346512"/>
                </a:lnTo>
                <a:lnTo>
                  <a:pt x="271806" y="166226"/>
                </a:lnTo>
                <a:lnTo>
                  <a:pt x="301302" y="166226"/>
                </a:lnTo>
                <a:lnTo>
                  <a:pt x="301302" y="346512"/>
                </a:lnTo>
                <a:close/>
              </a:path>
              <a:path w="301625" h="346709">
                <a:moveTo>
                  <a:pt x="170361" y="66711"/>
                </a:moveTo>
                <a:lnTo>
                  <a:pt x="8269" y="66711"/>
                </a:lnTo>
                <a:lnTo>
                  <a:pt x="8269" y="41349"/>
                </a:lnTo>
                <a:lnTo>
                  <a:pt x="170361" y="41349"/>
                </a:lnTo>
                <a:lnTo>
                  <a:pt x="170361" y="66711"/>
                </a:lnTo>
                <a:close/>
              </a:path>
              <a:path w="301625" h="346709">
                <a:moveTo>
                  <a:pt x="19296" y="274838"/>
                </a:moveTo>
                <a:lnTo>
                  <a:pt x="0" y="251407"/>
                </a:lnTo>
                <a:lnTo>
                  <a:pt x="33023" y="225154"/>
                </a:lnTo>
                <a:lnTo>
                  <a:pt x="57028" y="189003"/>
                </a:lnTo>
                <a:lnTo>
                  <a:pt x="71677" y="144840"/>
                </a:lnTo>
                <a:lnTo>
                  <a:pt x="76635" y="94553"/>
                </a:lnTo>
                <a:lnTo>
                  <a:pt x="76635" y="66711"/>
                </a:lnTo>
                <a:lnTo>
                  <a:pt x="106131" y="66711"/>
                </a:lnTo>
                <a:lnTo>
                  <a:pt x="106131" y="94553"/>
                </a:lnTo>
                <a:lnTo>
                  <a:pt x="110994" y="140348"/>
                </a:lnTo>
                <a:lnTo>
                  <a:pt x="120508" y="167329"/>
                </a:lnTo>
                <a:lnTo>
                  <a:pt x="92072" y="167329"/>
                </a:lnTo>
                <a:lnTo>
                  <a:pt x="80817" y="201455"/>
                </a:lnTo>
                <a:lnTo>
                  <a:pt x="64884" y="231111"/>
                </a:lnTo>
                <a:lnTo>
                  <a:pt x="44352" y="255753"/>
                </a:lnTo>
                <a:lnTo>
                  <a:pt x="19296" y="274838"/>
                </a:lnTo>
                <a:close/>
              </a:path>
              <a:path w="301625" h="346709">
                <a:moveTo>
                  <a:pt x="163469" y="262985"/>
                </a:moveTo>
                <a:lnTo>
                  <a:pt x="139269" y="245926"/>
                </a:lnTo>
                <a:lnTo>
                  <a:pt x="119242" y="223892"/>
                </a:lnTo>
                <a:lnTo>
                  <a:pt x="103480" y="197490"/>
                </a:lnTo>
                <a:lnTo>
                  <a:pt x="92072" y="167329"/>
                </a:lnTo>
                <a:lnTo>
                  <a:pt x="120508" y="167329"/>
                </a:lnTo>
                <a:lnTo>
                  <a:pt x="125393" y="181181"/>
                </a:lnTo>
                <a:lnTo>
                  <a:pt x="149044" y="214881"/>
                </a:lnTo>
                <a:lnTo>
                  <a:pt x="181663" y="239277"/>
                </a:lnTo>
                <a:lnTo>
                  <a:pt x="163469" y="262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16635" y="7280858"/>
            <a:ext cx="83185" cy="209550"/>
          </a:xfrm>
          <a:custGeom>
            <a:avLst/>
            <a:gdLst/>
            <a:ahLst/>
            <a:cxnLst/>
            <a:rect l="l" t="t" r="r" b="b"/>
            <a:pathLst>
              <a:path w="83184" h="209550">
                <a:moveTo>
                  <a:pt x="82702" y="90170"/>
                </a:moveTo>
                <a:lnTo>
                  <a:pt x="30607" y="90170"/>
                </a:lnTo>
                <a:lnTo>
                  <a:pt x="30607" y="0"/>
                </a:lnTo>
                <a:lnTo>
                  <a:pt x="0" y="0"/>
                </a:lnTo>
                <a:lnTo>
                  <a:pt x="0" y="90170"/>
                </a:lnTo>
                <a:lnTo>
                  <a:pt x="0" y="115570"/>
                </a:lnTo>
                <a:lnTo>
                  <a:pt x="0" y="209550"/>
                </a:lnTo>
                <a:lnTo>
                  <a:pt x="30607" y="209550"/>
                </a:lnTo>
                <a:lnTo>
                  <a:pt x="30607" y="115570"/>
                </a:lnTo>
                <a:lnTo>
                  <a:pt x="82702" y="115570"/>
                </a:lnTo>
                <a:lnTo>
                  <a:pt x="82702" y="90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391146" y="7302424"/>
            <a:ext cx="256540" cy="325755"/>
          </a:xfrm>
          <a:custGeom>
            <a:avLst/>
            <a:gdLst/>
            <a:ahLst/>
            <a:cxnLst/>
            <a:rect l="l" t="t" r="r" b="b"/>
            <a:pathLst>
              <a:path w="256540" h="325754">
                <a:moveTo>
                  <a:pt x="161264" y="0"/>
                </a:moveTo>
                <a:lnTo>
                  <a:pt x="130937" y="0"/>
                </a:lnTo>
                <a:lnTo>
                  <a:pt x="130937" y="54635"/>
                </a:lnTo>
                <a:lnTo>
                  <a:pt x="30048" y="54635"/>
                </a:lnTo>
                <a:lnTo>
                  <a:pt x="30048" y="25"/>
                </a:lnTo>
                <a:lnTo>
                  <a:pt x="0" y="25"/>
                </a:lnTo>
                <a:lnTo>
                  <a:pt x="0" y="54635"/>
                </a:lnTo>
                <a:lnTo>
                  <a:pt x="0" y="78765"/>
                </a:lnTo>
                <a:lnTo>
                  <a:pt x="0" y="138455"/>
                </a:lnTo>
                <a:lnTo>
                  <a:pt x="0" y="163855"/>
                </a:lnTo>
                <a:lnTo>
                  <a:pt x="161264" y="163855"/>
                </a:lnTo>
                <a:lnTo>
                  <a:pt x="161264" y="138938"/>
                </a:lnTo>
                <a:lnTo>
                  <a:pt x="161264" y="138455"/>
                </a:lnTo>
                <a:lnTo>
                  <a:pt x="161264" y="79387"/>
                </a:lnTo>
                <a:lnTo>
                  <a:pt x="130937" y="79387"/>
                </a:lnTo>
                <a:lnTo>
                  <a:pt x="130937" y="138455"/>
                </a:lnTo>
                <a:lnTo>
                  <a:pt x="30048" y="138455"/>
                </a:lnTo>
                <a:lnTo>
                  <a:pt x="30048" y="78765"/>
                </a:lnTo>
                <a:lnTo>
                  <a:pt x="161264" y="78765"/>
                </a:lnTo>
                <a:lnTo>
                  <a:pt x="161264" y="54851"/>
                </a:lnTo>
                <a:lnTo>
                  <a:pt x="161264" y="54635"/>
                </a:lnTo>
                <a:lnTo>
                  <a:pt x="161264" y="0"/>
                </a:lnTo>
                <a:close/>
              </a:path>
              <a:path w="256540" h="325754">
                <a:moveTo>
                  <a:pt x="256095" y="205765"/>
                </a:moveTo>
                <a:lnTo>
                  <a:pt x="29222" y="205765"/>
                </a:lnTo>
                <a:lnTo>
                  <a:pt x="29222" y="231165"/>
                </a:lnTo>
                <a:lnTo>
                  <a:pt x="225488" y="231165"/>
                </a:lnTo>
                <a:lnTo>
                  <a:pt x="225488" y="325145"/>
                </a:lnTo>
                <a:lnTo>
                  <a:pt x="256095" y="325145"/>
                </a:lnTo>
                <a:lnTo>
                  <a:pt x="256095" y="231165"/>
                </a:lnTo>
                <a:lnTo>
                  <a:pt x="256095" y="2057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17813" y="7280912"/>
            <a:ext cx="301625" cy="346710"/>
          </a:xfrm>
          <a:custGeom>
            <a:avLst/>
            <a:gdLst/>
            <a:ahLst/>
            <a:cxnLst/>
            <a:rect l="l" t="t" r="r" b="b"/>
            <a:pathLst>
              <a:path w="301625" h="346709">
                <a:moveTo>
                  <a:pt x="301302" y="140038"/>
                </a:moveTo>
                <a:lnTo>
                  <a:pt x="271806" y="140038"/>
                </a:lnTo>
                <a:lnTo>
                  <a:pt x="271806" y="0"/>
                </a:lnTo>
                <a:lnTo>
                  <a:pt x="301302" y="0"/>
                </a:lnTo>
                <a:lnTo>
                  <a:pt x="301302" y="140038"/>
                </a:lnTo>
                <a:close/>
              </a:path>
              <a:path w="301625" h="346709">
                <a:moveTo>
                  <a:pt x="224392" y="328869"/>
                </a:moveTo>
                <a:lnTo>
                  <a:pt x="195447" y="328869"/>
                </a:lnTo>
                <a:lnTo>
                  <a:pt x="195447" y="7442"/>
                </a:lnTo>
                <a:lnTo>
                  <a:pt x="224392" y="7442"/>
                </a:lnTo>
                <a:lnTo>
                  <a:pt x="224392" y="140038"/>
                </a:lnTo>
                <a:lnTo>
                  <a:pt x="301302" y="140038"/>
                </a:lnTo>
                <a:lnTo>
                  <a:pt x="301302" y="166226"/>
                </a:lnTo>
                <a:lnTo>
                  <a:pt x="224392" y="166226"/>
                </a:lnTo>
                <a:lnTo>
                  <a:pt x="224392" y="328869"/>
                </a:lnTo>
                <a:close/>
              </a:path>
              <a:path w="301625" h="346709">
                <a:moveTo>
                  <a:pt x="301302" y="346512"/>
                </a:moveTo>
                <a:lnTo>
                  <a:pt x="271806" y="346512"/>
                </a:lnTo>
                <a:lnTo>
                  <a:pt x="271806" y="166226"/>
                </a:lnTo>
                <a:lnTo>
                  <a:pt x="301302" y="166226"/>
                </a:lnTo>
                <a:lnTo>
                  <a:pt x="301302" y="346512"/>
                </a:lnTo>
                <a:close/>
              </a:path>
              <a:path w="301625" h="346709">
                <a:moveTo>
                  <a:pt x="170361" y="66711"/>
                </a:moveTo>
                <a:lnTo>
                  <a:pt x="8269" y="66711"/>
                </a:lnTo>
                <a:lnTo>
                  <a:pt x="8269" y="41349"/>
                </a:lnTo>
                <a:lnTo>
                  <a:pt x="170361" y="41349"/>
                </a:lnTo>
                <a:lnTo>
                  <a:pt x="170361" y="66711"/>
                </a:lnTo>
                <a:close/>
              </a:path>
              <a:path w="301625" h="346709">
                <a:moveTo>
                  <a:pt x="19296" y="274838"/>
                </a:moveTo>
                <a:lnTo>
                  <a:pt x="0" y="251407"/>
                </a:lnTo>
                <a:lnTo>
                  <a:pt x="33023" y="225154"/>
                </a:lnTo>
                <a:lnTo>
                  <a:pt x="57028" y="189003"/>
                </a:lnTo>
                <a:lnTo>
                  <a:pt x="71677" y="144840"/>
                </a:lnTo>
                <a:lnTo>
                  <a:pt x="76635" y="94553"/>
                </a:lnTo>
                <a:lnTo>
                  <a:pt x="76635" y="66711"/>
                </a:lnTo>
                <a:lnTo>
                  <a:pt x="106131" y="66711"/>
                </a:lnTo>
                <a:lnTo>
                  <a:pt x="106131" y="94553"/>
                </a:lnTo>
                <a:lnTo>
                  <a:pt x="110994" y="140348"/>
                </a:lnTo>
                <a:lnTo>
                  <a:pt x="120508" y="167329"/>
                </a:lnTo>
                <a:lnTo>
                  <a:pt x="92072" y="167329"/>
                </a:lnTo>
                <a:lnTo>
                  <a:pt x="80817" y="201455"/>
                </a:lnTo>
                <a:lnTo>
                  <a:pt x="64884" y="231111"/>
                </a:lnTo>
                <a:lnTo>
                  <a:pt x="44352" y="255753"/>
                </a:lnTo>
                <a:lnTo>
                  <a:pt x="19296" y="274838"/>
                </a:lnTo>
                <a:close/>
              </a:path>
              <a:path w="301625" h="346709">
                <a:moveTo>
                  <a:pt x="163469" y="262985"/>
                </a:moveTo>
                <a:lnTo>
                  <a:pt x="139269" y="245926"/>
                </a:lnTo>
                <a:lnTo>
                  <a:pt x="119242" y="223892"/>
                </a:lnTo>
                <a:lnTo>
                  <a:pt x="103480" y="197490"/>
                </a:lnTo>
                <a:lnTo>
                  <a:pt x="92072" y="167329"/>
                </a:lnTo>
                <a:lnTo>
                  <a:pt x="120508" y="167329"/>
                </a:lnTo>
                <a:lnTo>
                  <a:pt x="125393" y="181181"/>
                </a:lnTo>
                <a:lnTo>
                  <a:pt x="149044" y="214881"/>
                </a:lnTo>
                <a:lnTo>
                  <a:pt x="181663" y="239277"/>
                </a:lnTo>
                <a:lnTo>
                  <a:pt x="163469" y="262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066806" y="7277880"/>
            <a:ext cx="288925" cy="349250"/>
          </a:xfrm>
          <a:custGeom>
            <a:avLst/>
            <a:gdLst/>
            <a:ahLst/>
            <a:cxnLst/>
            <a:rect l="l" t="t" r="r" b="b"/>
            <a:pathLst>
              <a:path w="288925" h="349250">
                <a:moveTo>
                  <a:pt x="114677" y="41901"/>
                </a:moveTo>
                <a:lnTo>
                  <a:pt x="84353" y="41901"/>
                </a:lnTo>
                <a:lnTo>
                  <a:pt x="84353" y="0"/>
                </a:lnTo>
                <a:lnTo>
                  <a:pt x="114677" y="0"/>
                </a:lnTo>
                <a:lnTo>
                  <a:pt x="114677" y="41901"/>
                </a:lnTo>
                <a:close/>
              </a:path>
              <a:path w="288925" h="349250">
                <a:moveTo>
                  <a:pt x="286968" y="227148"/>
                </a:moveTo>
                <a:lnTo>
                  <a:pt x="256369" y="227148"/>
                </a:lnTo>
                <a:lnTo>
                  <a:pt x="256369" y="179182"/>
                </a:lnTo>
                <a:lnTo>
                  <a:pt x="195722" y="179182"/>
                </a:lnTo>
                <a:lnTo>
                  <a:pt x="195722" y="153821"/>
                </a:lnTo>
                <a:lnTo>
                  <a:pt x="256369" y="153821"/>
                </a:lnTo>
                <a:lnTo>
                  <a:pt x="256369" y="111644"/>
                </a:lnTo>
                <a:lnTo>
                  <a:pt x="195998" y="111644"/>
                </a:lnTo>
                <a:lnTo>
                  <a:pt x="195998" y="86283"/>
                </a:lnTo>
                <a:lnTo>
                  <a:pt x="256369" y="86283"/>
                </a:lnTo>
                <a:lnTo>
                  <a:pt x="256369" y="3032"/>
                </a:lnTo>
                <a:lnTo>
                  <a:pt x="286968" y="3032"/>
                </a:lnTo>
                <a:lnTo>
                  <a:pt x="286968" y="227148"/>
                </a:lnTo>
                <a:close/>
              </a:path>
              <a:path w="288925" h="349250">
                <a:moveTo>
                  <a:pt x="196274" y="66711"/>
                </a:moveTo>
                <a:lnTo>
                  <a:pt x="0" y="66711"/>
                </a:lnTo>
                <a:lnTo>
                  <a:pt x="0" y="41901"/>
                </a:lnTo>
                <a:lnTo>
                  <a:pt x="196274" y="41901"/>
                </a:lnTo>
                <a:lnTo>
                  <a:pt x="196274" y="66711"/>
                </a:lnTo>
                <a:close/>
              </a:path>
              <a:path w="288925" h="349250">
                <a:moveTo>
                  <a:pt x="99239" y="212814"/>
                </a:moveTo>
                <a:lnTo>
                  <a:pt x="67154" y="208248"/>
                </a:lnTo>
                <a:lnTo>
                  <a:pt x="42280" y="195309"/>
                </a:lnTo>
                <a:lnTo>
                  <a:pt x="26244" y="175133"/>
                </a:lnTo>
                <a:lnTo>
                  <a:pt x="20674" y="148859"/>
                </a:lnTo>
                <a:lnTo>
                  <a:pt x="26244" y="122425"/>
                </a:lnTo>
                <a:lnTo>
                  <a:pt x="42280" y="102168"/>
                </a:lnTo>
                <a:lnTo>
                  <a:pt x="67154" y="89199"/>
                </a:lnTo>
                <a:lnTo>
                  <a:pt x="99239" y="84629"/>
                </a:lnTo>
                <a:lnTo>
                  <a:pt x="131100" y="89199"/>
                </a:lnTo>
                <a:lnTo>
                  <a:pt x="156061" y="102168"/>
                </a:lnTo>
                <a:lnTo>
                  <a:pt x="160588" y="107785"/>
                </a:lnTo>
                <a:lnTo>
                  <a:pt x="99239" y="107785"/>
                </a:lnTo>
                <a:lnTo>
                  <a:pt x="78612" y="110869"/>
                </a:lnTo>
                <a:lnTo>
                  <a:pt x="62817" y="119225"/>
                </a:lnTo>
                <a:lnTo>
                  <a:pt x="52759" y="132130"/>
                </a:lnTo>
                <a:lnTo>
                  <a:pt x="49344" y="148859"/>
                </a:lnTo>
                <a:lnTo>
                  <a:pt x="52759" y="165425"/>
                </a:lnTo>
                <a:lnTo>
                  <a:pt x="62817" y="178217"/>
                </a:lnTo>
                <a:lnTo>
                  <a:pt x="78612" y="186462"/>
                </a:lnTo>
                <a:lnTo>
                  <a:pt x="99239" y="189382"/>
                </a:lnTo>
                <a:lnTo>
                  <a:pt x="160858" y="189382"/>
                </a:lnTo>
                <a:lnTo>
                  <a:pt x="156061" y="195309"/>
                </a:lnTo>
                <a:lnTo>
                  <a:pt x="131100" y="208248"/>
                </a:lnTo>
                <a:lnTo>
                  <a:pt x="99239" y="212814"/>
                </a:lnTo>
                <a:close/>
              </a:path>
              <a:path w="288925" h="349250">
                <a:moveTo>
                  <a:pt x="160858" y="189382"/>
                </a:moveTo>
                <a:lnTo>
                  <a:pt x="99239" y="189382"/>
                </a:lnTo>
                <a:lnTo>
                  <a:pt x="119643" y="186462"/>
                </a:lnTo>
                <a:lnTo>
                  <a:pt x="135524" y="178217"/>
                </a:lnTo>
                <a:lnTo>
                  <a:pt x="145874" y="165425"/>
                </a:lnTo>
                <a:lnTo>
                  <a:pt x="149686" y="148859"/>
                </a:lnTo>
                <a:lnTo>
                  <a:pt x="145874" y="132130"/>
                </a:lnTo>
                <a:lnTo>
                  <a:pt x="135524" y="119225"/>
                </a:lnTo>
                <a:lnTo>
                  <a:pt x="119643" y="110869"/>
                </a:lnTo>
                <a:lnTo>
                  <a:pt x="99239" y="107785"/>
                </a:lnTo>
                <a:lnTo>
                  <a:pt x="160588" y="107785"/>
                </a:lnTo>
                <a:lnTo>
                  <a:pt x="172390" y="122425"/>
                </a:lnTo>
                <a:lnTo>
                  <a:pt x="178355" y="148859"/>
                </a:lnTo>
                <a:lnTo>
                  <a:pt x="172390" y="175133"/>
                </a:lnTo>
                <a:lnTo>
                  <a:pt x="160858" y="189382"/>
                </a:lnTo>
                <a:close/>
              </a:path>
              <a:path w="288925" h="349250">
                <a:moveTo>
                  <a:pt x="172842" y="348717"/>
                </a:moveTo>
                <a:lnTo>
                  <a:pt x="123920" y="344733"/>
                </a:lnTo>
                <a:lnTo>
                  <a:pt x="87248" y="333176"/>
                </a:lnTo>
                <a:lnTo>
                  <a:pt x="64221" y="314642"/>
                </a:lnTo>
                <a:lnTo>
                  <a:pt x="56235" y="289724"/>
                </a:lnTo>
                <a:lnTo>
                  <a:pt x="64221" y="264531"/>
                </a:lnTo>
                <a:lnTo>
                  <a:pt x="87248" y="245928"/>
                </a:lnTo>
                <a:lnTo>
                  <a:pt x="123920" y="234406"/>
                </a:lnTo>
                <a:lnTo>
                  <a:pt x="172842" y="230456"/>
                </a:lnTo>
                <a:lnTo>
                  <a:pt x="221445" y="234406"/>
                </a:lnTo>
                <a:lnTo>
                  <a:pt x="257954" y="245928"/>
                </a:lnTo>
                <a:lnTo>
                  <a:pt x="268461" y="254439"/>
                </a:lnTo>
                <a:lnTo>
                  <a:pt x="172842" y="254439"/>
                </a:lnTo>
                <a:lnTo>
                  <a:pt x="137363" y="256774"/>
                </a:lnTo>
                <a:lnTo>
                  <a:pt x="110645" y="263605"/>
                </a:lnTo>
                <a:lnTo>
                  <a:pt x="93799" y="274675"/>
                </a:lnTo>
                <a:lnTo>
                  <a:pt x="87937" y="289724"/>
                </a:lnTo>
                <a:lnTo>
                  <a:pt x="93799" y="304537"/>
                </a:lnTo>
                <a:lnTo>
                  <a:pt x="110645" y="315602"/>
                </a:lnTo>
                <a:lnTo>
                  <a:pt x="137363" y="322481"/>
                </a:lnTo>
                <a:lnTo>
                  <a:pt x="172842" y="324734"/>
                </a:lnTo>
                <a:lnTo>
                  <a:pt x="268415" y="324734"/>
                </a:lnTo>
                <a:lnTo>
                  <a:pt x="257954" y="333176"/>
                </a:lnTo>
                <a:lnTo>
                  <a:pt x="221445" y="344733"/>
                </a:lnTo>
                <a:lnTo>
                  <a:pt x="172842" y="348717"/>
                </a:lnTo>
                <a:close/>
              </a:path>
              <a:path w="288925" h="349250">
                <a:moveTo>
                  <a:pt x="268415" y="324734"/>
                </a:moveTo>
                <a:lnTo>
                  <a:pt x="172842" y="324734"/>
                </a:lnTo>
                <a:lnTo>
                  <a:pt x="207800" y="322481"/>
                </a:lnTo>
                <a:lnTo>
                  <a:pt x="234178" y="315602"/>
                </a:lnTo>
                <a:lnTo>
                  <a:pt x="250838" y="304537"/>
                </a:lnTo>
                <a:lnTo>
                  <a:pt x="256644" y="289724"/>
                </a:lnTo>
                <a:lnTo>
                  <a:pt x="250838" y="274675"/>
                </a:lnTo>
                <a:lnTo>
                  <a:pt x="234178" y="263605"/>
                </a:lnTo>
                <a:lnTo>
                  <a:pt x="207800" y="256774"/>
                </a:lnTo>
                <a:lnTo>
                  <a:pt x="172842" y="254439"/>
                </a:lnTo>
                <a:lnTo>
                  <a:pt x="268461" y="254439"/>
                </a:lnTo>
                <a:lnTo>
                  <a:pt x="280920" y="264531"/>
                </a:lnTo>
                <a:lnTo>
                  <a:pt x="288897" y="289724"/>
                </a:lnTo>
                <a:lnTo>
                  <a:pt x="280920" y="314642"/>
                </a:lnTo>
                <a:lnTo>
                  <a:pt x="268415" y="324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389219" y="8783504"/>
            <a:ext cx="273050" cy="347345"/>
          </a:xfrm>
          <a:custGeom>
            <a:avLst/>
            <a:gdLst/>
            <a:ahLst/>
            <a:cxnLst/>
            <a:rect l="l" t="t" r="r" b="b"/>
            <a:pathLst>
              <a:path w="273050" h="347345">
                <a:moveTo>
                  <a:pt x="272633" y="347063"/>
                </a:moveTo>
                <a:lnTo>
                  <a:pt x="242034" y="347063"/>
                </a:lnTo>
                <a:lnTo>
                  <a:pt x="242034" y="0"/>
                </a:lnTo>
                <a:lnTo>
                  <a:pt x="272633" y="0"/>
                </a:lnTo>
                <a:lnTo>
                  <a:pt x="272633" y="347063"/>
                </a:lnTo>
                <a:close/>
              </a:path>
              <a:path w="273050" h="347345">
                <a:moveTo>
                  <a:pt x="88488" y="268222"/>
                </a:moveTo>
                <a:lnTo>
                  <a:pt x="52798" y="259746"/>
                </a:lnTo>
                <a:lnTo>
                  <a:pt x="24809" y="235556"/>
                </a:lnTo>
                <a:lnTo>
                  <a:pt x="6538" y="197514"/>
                </a:lnTo>
                <a:lnTo>
                  <a:pt x="0" y="147481"/>
                </a:lnTo>
                <a:lnTo>
                  <a:pt x="6538" y="97602"/>
                </a:lnTo>
                <a:lnTo>
                  <a:pt x="24809" y="59612"/>
                </a:lnTo>
                <a:lnTo>
                  <a:pt x="52798" y="35371"/>
                </a:lnTo>
                <a:lnTo>
                  <a:pt x="88488" y="26739"/>
                </a:lnTo>
                <a:lnTo>
                  <a:pt x="123946" y="35371"/>
                </a:lnTo>
                <a:lnTo>
                  <a:pt x="145509" y="54030"/>
                </a:lnTo>
                <a:lnTo>
                  <a:pt x="88488" y="54030"/>
                </a:lnTo>
                <a:lnTo>
                  <a:pt x="64617" y="60840"/>
                </a:lnTo>
                <a:lnTo>
                  <a:pt x="45967" y="79770"/>
                </a:lnTo>
                <a:lnTo>
                  <a:pt x="33829" y="109193"/>
                </a:lnTo>
                <a:lnTo>
                  <a:pt x="29496" y="147481"/>
                </a:lnTo>
                <a:lnTo>
                  <a:pt x="33829" y="185923"/>
                </a:lnTo>
                <a:lnTo>
                  <a:pt x="45967" y="215398"/>
                </a:lnTo>
                <a:lnTo>
                  <a:pt x="64617" y="234277"/>
                </a:lnTo>
                <a:lnTo>
                  <a:pt x="88488" y="240931"/>
                </a:lnTo>
                <a:lnTo>
                  <a:pt x="145735" y="240931"/>
                </a:lnTo>
                <a:lnTo>
                  <a:pt x="123946" y="259746"/>
                </a:lnTo>
                <a:lnTo>
                  <a:pt x="88488" y="268222"/>
                </a:lnTo>
                <a:close/>
              </a:path>
              <a:path w="273050" h="347345">
                <a:moveTo>
                  <a:pt x="145735" y="240931"/>
                </a:moveTo>
                <a:lnTo>
                  <a:pt x="88488" y="240931"/>
                </a:lnTo>
                <a:lnTo>
                  <a:pt x="112316" y="234277"/>
                </a:lnTo>
                <a:lnTo>
                  <a:pt x="130872" y="215398"/>
                </a:lnTo>
                <a:lnTo>
                  <a:pt x="142915" y="185923"/>
                </a:lnTo>
                <a:lnTo>
                  <a:pt x="147205" y="147481"/>
                </a:lnTo>
                <a:lnTo>
                  <a:pt x="142915" y="109193"/>
                </a:lnTo>
                <a:lnTo>
                  <a:pt x="130872" y="79770"/>
                </a:lnTo>
                <a:lnTo>
                  <a:pt x="112316" y="60840"/>
                </a:lnTo>
                <a:lnTo>
                  <a:pt x="88488" y="54030"/>
                </a:lnTo>
                <a:lnTo>
                  <a:pt x="145509" y="54030"/>
                </a:lnTo>
                <a:lnTo>
                  <a:pt x="151960" y="59612"/>
                </a:lnTo>
                <a:lnTo>
                  <a:pt x="170361" y="97602"/>
                </a:lnTo>
                <a:lnTo>
                  <a:pt x="176977" y="147481"/>
                </a:lnTo>
                <a:lnTo>
                  <a:pt x="170361" y="197514"/>
                </a:lnTo>
                <a:lnTo>
                  <a:pt x="151960" y="235556"/>
                </a:lnTo>
                <a:lnTo>
                  <a:pt x="145735" y="240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17813" y="8783504"/>
            <a:ext cx="301625" cy="346710"/>
          </a:xfrm>
          <a:custGeom>
            <a:avLst/>
            <a:gdLst/>
            <a:ahLst/>
            <a:cxnLst/>
            <a:rect l="l" t="t" r="r" b="b"/>
            <a:pathLst>
              <a:path w="301625" h="346709">
                <a:moveTo>
                  <a:pt x="301302" y="140038"/>
                </a:moveTo>
                <a:lnTo>
                  <a:pt x="271806" y="140038"/>
                </a:lnTo>
                <a:lnTo>
                  <a:pt x="271806" y="0"/>
                </a:lnTo>
                <a:lnTo>
                  <a:pt x="301302" y="0"/>
                </a:lnTo>
                <a:lnTo>
                  <a:pt x="301302" y="140038"/>
                </a:lnTo>
                <a:close/>
              </a:path>
              <a:path w="301625" h="346709">
                <a:moveTo>
                  <a:pt x="224392" y="328869"/>
                </a:moveTo>
                <a:lnTo>
                  <a:pt x="195447" y="328869"/>
                </a:lnTo>
                <a:lnTo>
                  <a:pt x="195447" y="7442"/>
                </a:lnTo>
                <a:lnTo>
                  <a:pt x="224392" y="7442"/>
                </a:lnTo>
                <a:lnTo>
                  <a:pt x="224392" y="140038"/>
                </a:lnTo>
                <a:lnTo>
                  <a:pt x="301302" y="140038"/>
                </a:lnTo>
                <a:lnTo>
                  <a:pt x="301302" y="166226"/>
                </a:lnTo>
                <a:lnTo>
                  <a:pt x="224392" y="166226"/>
                </a:lnTo>
                <a:lnTo>
                  <a:pt x="224392" y="328869"/>
                </a:lnTo>
                <a:close/>
              </a:path>
              <a:path w="301625" h="346709">
                <a:moveTo>
                  <a:pt x="301302" y="346512"/>
                </a:moveTo>
                <a:lnTo>
                  <a:pt x="271806" y="346512"/>
                </a:lnTo>
                <a:lnTo>
                  <a:pt x="271806" y="166226"/>
                </a:lnTo>
                <a:lnTo>
                  <a:pt x="301302" y="166226"/>
                </a:lnTo>
                <a:lnTo>
                  <a:pt x="301302" y="346512"/>
                </a:lnTo>
                <a:close/>
              </a:path>
              <a:path w="301625" h="346709">
                <a:moveTo>
                  <a:pt x="170361" y="66711"/>
                </a:moveTo>
                <a:lnTo>
                  <a:pt x="8269" y="66711"/>
                </a:lnTo>
                <a:lnTo>
                  <a:pt x="8269" y="41349"/>
                </a:lnTo>
                <a:lnTo>
                  <a:pt x="170361" y="41349"/>
                </a:lnTo>
                <a:lnTo>
                  <a:pt x="170361" y="66711"/>
                </a:lnTo>
                <a:close/>
              </a:path>
              <a:path w="301625" h="346709">
                <a:moveTo>
                  <a:pt x="19296" y="274838"/>
                </a:moveTo>
                <a:lnTo>
                  <a:pt x="0" y="251407"/>
                </a:lnTo>
                <a:lnTo>
                  <a:pt x="33023" y="225154"/>
                </a:lnTo>
                <a:lnTo>
                  <a:pt x="57028" y="189003"/>
                </a:lnTo>
                <a:lnTo>
                  <a:pt x="71677" y="144840"/>
                </a:lnTo>
                <a:lnTo>
                  <a:pt x="76635" y="94553"/>
                </a:lnTo>
                <a:lnTo>
                  <a:pt x="76635" y="66711"/>
                </a:lnTo>
                <a:lnTo>
                  <a:pt x="106131" y="66711"/>
                </a:lnTo>
                <a:lnTo>
                  <a:pt x="106131" y="94553"/>
                </a:lnTo>
                <a:lnTo>
                  <a:pt x="110994" y="140348"/>
                </a:lnTo>
                <a:lnTo>
                  <a:pt x="120508" y="167329"/>
                </a:lnTo>
                <a:lnTo>
                  <a:pt x="92072" y="167329"/>
                </a:lnTo>
                <a:lnTo>
                  <a:pt x="80817" y="201455"/>
                </a:lnTo>
                <a:lnTo>
                  <a:pt x="64884" y="231111"/>
                </a:lnTo>
                <a:lnTo>
                  <a:pt x="44352" y="255753"/>
                </a:lnTo>
                <a:lnTo>
                  <a:pt x="19296" y="274838"/>
                </a:lnTo>
                <a:close/>
              </a:path>
              <a:path w="301625" h="346709">
                <a:moveTo>
                  <a:pt x="163469" y="262985"/>
                </a:moveTo>
                <a:lnTo>
                  <a:pt x="139269" y="245926"/>
                </a:lnTo>
                <a:lnTo>
                  <a:pt x="119242" y="223892"/>
                </a:lnTo>
                <a:lnTo>
                  <a:pt x="103480" y="197490"/>
                </a:lnTo>
                <a:lnTo>
                  <a:pt x="92072" y="167329"/>
                </a:lnTo>
                <a:lnTo>
                  <a:pt x="120508" y="167329"/>
                </a:lnTo>
                <a:lnTo>
                  <a:pt x="125393" y="181181"/>
                </a:lnTo>
                <a:lnTo>
                  <a:pt x="149044" y="214881"/>
                </a:lnTo>
                <a:lnTo>
                  <a:pt x="181663" y="239277"/>
                </a:lnTo>
                <a:lnTo>
                  <a:pt x="163469" y="262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066530" y="8792325"/>
            <a:ext cx="316230" cy="330200"/>
          </a:xfrm>
          <a:custGeom>
            <a:avLst/>
            <a:gdLst/>
            <a:ahLst/>
            <a:cxnLst/>
            <a:rect l="l" t="t" r="r" b="b"/>
            <a:pathLst>
              <a:path w="316230" h="330200">
                <a:moveTo>
                  <a:pt x="157680" y="138108"/>
                </a:moveTo>
                <a:lnTo>
                  <a:pt x="107393" y="133349"/>
                </a:lnTo>
                <a:lnTo>
                  <a:pt x="68813" y="119673"/>
                </a:lnTo>
                <a:lnTo>
                  <a:pt x="44136" y="97986"/>
                </a:lnTo>
                <a:lnTo>
                  <a:pt x="35560" y="69192"/>
                </a:lnTo>
                <a:lnTo>
                  <a:pt x="44136" y="40509"/>
                </a:lnTo>
                <a:lnTo>
                  <a:pt x="68813" y="18779"/>
                </a:lnTo>
                <a:lnTo>
                  <a:pt x="107393" y="4957"/>
                </a:lnTo>
                <a:lnTo>
                  <a:pt x="157680" y="0"/>
                </a:lnTo>
                <a:lnTo>
                  <a:pt x="208045" y="4957"/>
                </a:lnTo>
                <a:lnTo>
                  <a:pt x="246548" y="18779"/>
                </a:lnTo>
                <a:lnTo>
                  <a:pt x="253686" y="25085"/>
                </a:lnTo>
                <a:lnTo>
                  <a:pt x="157680" y="25085"/>
                </a:lnTo>
                <a:lnTo>
                  <a:pt x="120965" y="28178"/>
                </a:lnTo>
                <a:lnTo>
                  <a:pt x="92623" y="37008"/>
                </a:lnTo>
                <a:lnTo>
                  <a:pt x="74412" y="50903"/>
                </a:lnTo>
                <a:lnTo>
                  <a:pt x="68089" y="69192"/>
                </a:lnTo>
                <a:lnTo>
                  <a:pt x="74412" y="87601"/>
                </a:lnTo>
                <a:lnTo>
                  <a:pt x="92623" y="101513"/>
                </a:lnTo>
                <a:lnTo>
                  <a:pt x="120965" y="110361"/>
                </a:lnTo>
                <a:lnTo>
                  <a:pt x="157680" y="113574"/>
                </a:lnTo>
                <a:lnTo>
                  <a:pt x="253466" y="113574"/>
                </a:lnTo>
                <a:lnTo>
                  <a:pt x="246548" y="119673"/>
                </a:lnTo>
                <a:lnTo>
                  <a:pt x="208045" y="133349"/>
                </a:lnTo>
                <a:lnTo>
                  <a:pt x="157680" y="138108"/>
                </a:lnTo>
                <a:close/>
              </a:path>
              <a:path w="316230" h="330200">
                <a:moveTo>
                  <a:pt x="253466" y="113574"/>
                </a:moveTo>
                <a:lnTo>
                  <a:pt x="157680" y="113574"/>
                </a:lnTo>
                <a:lnTo>
                  <a:pt x="194516" y="110361"/>
                </a:lnTo>
                <a:lnTo>
                  <a:pt x="222875" y="101513"/>
                </a:lnTo>
                <a:lnTo>
                  <a:pt x="241104" y="87601"/>
                </a:lnTo>
                <a:lnTo>
                  <a:pt x="247547" y="69192"/>
                </a:lnTo>
                <a:lnTo>
                  <a:pt x="241104" y="50903"/>
                </a:lnTo>
                <a:lnTo>
                  <a:pt x="222875" y="37008"/>
                </a:lnTo>
                <a:lnTo>
                  <a:pt x="194516" y="28178"/>
                </a:lnTo>
                <a:lnTo>
                  <a:pt x="157680" y="25085"/>
                </a:lnTo>
                <a:lnTo>
                  <a:pt x="253686" y="25085"/>
                </a:lnTo>
                <a:lnTo>
                  <a:pt x="271147" y="40509"/>
                </a:lnTo>
                <a:lnTo>
                  <a:pt x="279800" y="69192"/>
                </a:lnTo>
                <a:lnTo>
                  <a:pt x="271147" y="97986"/>
                </a:lnTo>
                <a:lnTo>
                  <a:pt x="253466" y="113574"/>
                </a:lnTo>
                <a:close/>
              </a:path>
              <a:path w="316230" h="330200">
                <a:moveTo>
                  <a:pt x="316188" y="190209"/>
                </a:moveTo>
                <a:lnTo>
                  <a:pt x="0" y="190209"/>
                </a:lnTo>
                <a:lnTo>
                  <a:pt x="0" y="164848"/>
                </a:lnTo>
                <a:lnTo>
                  <a:pt x="316188" y="164848"/>
                </a:lnTo>
                <a:lnTo>
                  <a:pt x="316188" y="190209"/>
                </a:lnTo>
                <a:close/>
              </a:path>
              <a:path w="316230" h="330200">
                <a:moveTo>
                  <a:pt x="140865" y="262433"/>
                </a:moveTo>
                <a:lnTo>
                  <a:pt x="110266" y="262433"/>
                </a:lnTo>
                <a:lnTo>
                  <a:pt x="110266" y="190209"/>
                </a:lnTo>
                <a:lnTo>
                  <a:pt x="140865" y="190209"/>
                </a:lnTo>
                <a:lnTo>
                  <a:pt x="140865" y="262433"/>
                </a:lnTo>
                <a:close/>
              </a:path>
              <a:path w="316230" h="330200">
                <a:moveTo>
                  <a:pt x="235142" y="262433"/>
                </a:moveTo>
                <a:lnTo>
                  <a:pt x="204544" y="262433"/>
                </a:lnTo>
                <a:lnTo>
                  <a:pt x="204544" y="190209"/>
                </a:lnTo>
                <a:lnTo>
                  <a:pt x="235142" y="190209"/>
                </a:lnTo>
                <a:lnTo>
                  <a:pt x="235142" y="262433"/>
                </a:lnTo>
                <a:close/>
              </a:path>
              <a:path w="316230" h="330200">
                <a:moveTo>
                  <a:pt x="283384" y="329972"/>
                </a:moveTo>
                <a:lnTo>
                  <a:pt x="38868" y="329972"/>
                </a:lnTo>
                <a:lnTo>
                  <a:pt x="38868" y="232937"/>
                </a:lnTo>
                <a:lnTo>
                  <a:pt x="69743" y="232937"/>
                </a:lnTo>
                <a:lnTo>
                  <a:pt x="69743" y="304610"/>
                </a:lnTo>
                <a:lnTo>
                  <a:pt x="283384" y="304610"/>
                </a:lnTo>
                <a:lnTo>
                  <a:pt x="283384" y="329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375704" y="8023491"/>
            <a:ext cx="642620" cy="346710"/>
          </a:xfrm>
          <a:custGeom>
            <a:avLst/>
            <a:gdLst/>
            <a:ahLst/>
            <a:cxnLst/>
            <a:rect l="l" t="t" r="r" b="b"/>
            <a:pathLst>
              <a:path w="642619" h="346709">
                <a:moveTo>
                  <a:pt x="280073" y="89319"/>
                </a:moveTo>
                <a:lnTo>
                  <a:pt x="271233" y="57975"/>
                </a:lnTo>
                <a:lnTo>
                  <a:pt x="250964" y="38595"/>
                </a:lnTo>
                <a:lnTo>
                  <a:pt x="248653" y="36385"/>
                </a:lnTo>
                <a:lnTo>
                  <a:pt x="248653" y="89319"/>
                </a:lnTo>
                <a:lnTo>
                  <a:pt x="242074" y="110070"/>
                </a:lnTo>
                <a:lnTo>
                  <a:pt x="223570" y="125882"/>
                </a:lnTo>
                <a:lnTo>
                  <a:pt x="194919" y="135953"/>
                </a:lnTo>
                <a:lnTo>
                  <a:pt x="157962" y="139484"/>
                </a:lnTo>
                <a:lnTo>
                  <a:pt x="120992" y="135953"/>
                </a:lnTo>
                <a:lnTo>
                  <a:pt x="92379" y="125882"/>
                </a:lnTo>
                <a:lnTo>
                  <a:pt x="73952" y="110070"/>
                </a:lnTo>
                <a:lnTo>
                  <a:pt x="67538" y="89319"/>
                </a:lnTo>
                <a:lnTo>
                  <a:pt x="73952" y="68364"/>
                </a:lnTo>
                <a:lnTo>
                  <a:pt x="92379" y="52374"/>
                </a:lnTo>
                <a:lnTo>
                  <a:pt x="120992" y="42176"/>
                </a:lnTo>
                <a:lnTo>
                  <a:pt x="157962" y="38595"/>
                </a:lnTo>
                <a:lnTo>
                  <a:pt x="194919" y="42176"/>
                </a:lnTo>
                <a:lnTo>
                  <a:pt x="223570" y="52374"/>
                </a:lnTo>
                <a:lnTo>
                  <a:pt x="242074" y="68364"/>
                </a:lnTo>
                <a:lnTo>
                  <a:pt x="248653" y="89319"/>
                </a:lnTo>
                <a:lnTo>
                  <a:pt x="248653" y="36385"/>
                </a:lnTo>
                <a:lnTo>
                  <a:pt x="246316" y="34150"/>
                </a:lnTo>
                <a:lnTo>
                  <a:pt x="207746" y="18961"/>
                </a:lnTo>
                <a:lnTo>
                  <a:pt x="157962" y="13512"/>
                </a:lnTo>
                <a:lnTo>
                  <a:pt x="108216" y="18961"/>
                </a:lnTo>
                <a:lnTo>
                  <a:pt x="69748" y="34150"/>
                </a:lnTo>
                <a:lnTo>
                  <a:pt x="44919" y="57975"/>
                </a:lnTo>
                <a:lnTo>
                  <a:pt x="36118" y="89319"/>
                </a:lnTo>
                <a:lnTo>
                  <a:pt x="44919" y="120446"/>
                </a:lnTo>
                <a:lnTo>
                  <a:pt x="69748" y="144030"/>
                </a:lnTo>
                <a:lnTo>
                  <a:pt x="108216" y="158940"/>
                </a:lnTo>
                <a:lnTo>
                  <a:pt x="157962" y="164020"/>
                </a:lnTo>
                <a:lnTo>
                  <a:pt x="207746" y="158940"/>
                </a:lnTo>
                <a:lnTo>
                  <a:pt x="246316" y="144030"/>
                </a:lnTo>
                <a:lnTo>
                  <a:pt x="251117" y="139484"/>
                </a:lnTo>
                <a:lnTo>
                  <a:pt x="271233" y="120446"/>
                </a:lnTo>
                <a:lnTo>
                  <a:pt x="280073" y="89319"/>
                </a:lnTo>
                <a:close/>
              </a:path>
              <a:path w="642619" h="346709">
                <a:moveTo>
                  <a:pt x="317296" y="197104"/>
                </a:moveTo>
                <a:lnTo>
                  <a:pt x="0" y="197104"/>
                </a:lnTo>
                <a:lnTo>
                  <a:pt x="0" y="222465"/>
                </a:lnTo>
                <a:lnTo>
                  <a:pt x="82423" y="222465"/>
                </a:lnTo>
                <a:lnTo>
                  <a:pt x="82423" y="346240"/>
                </a:lnTo>
                <a:lnTo>
                  <a:pt x="113855" y="346240"/>
                </a:lnTo>
                <a:lnTo>
                  <a:pt x="113855" y="222465"/>
                </a:lnTo>
                <a:lnTo>
                  <a:pt x="202895" y="222465"/>
                </a:lnTo>
                <a:lnTo>
                  <a:pt x="202895" y="346240"/>
                </a:lnTo>
                <a:lnTo>
                  <a:pt x="233768" y="346240"/>
                </a:lnTo>
                <a:lnTo>
                  <a:pt x="233768" y="222465"/>
                </a:lnTo>
                <a:lnTo>
                  <a:pt x="317296" y="222465"/>
                </a:lnTo>
                <a:lnTo>
                  <a:pt x="317296" y="197104"/>
                </a:lnTo>
                <a:close/>
              </a:path>
              <a:path w="642619" h="346709">
                <a:moveTo>
                  <a:pt x="559333" y="179463"/>
                </a:moveTo>
                <a:lnTo>
                  <a:pt x="523595" y="162572"/>
                </a:lnTo>
                <a:lnTo>
                  <a:pt x="487591" y="125018"/>
                </a:lnTo>
                <a:lnTo>
                  <a:pt x="470560" y="73875"/>
                </a:lnTo>
                <a:lnTo>
                  <a:pt x="470560" y="53759"/>
                </a:lnTo>
                <a:lnTo>
                  <a:pt x="550227" y="53759"/>
                </a:lnTo>
                <a:lnTo>
                  <a:pt x="550227" y="28663"/>
                </a:lnTo>
                <a:lnTo>
                  <a:pt x="358648" y="28663"/>
                </a:lnTo>
                <a:lnTo>
                  <a:pt x="358648" y="53759"/>
                </a:lnTo>
                <a:lnTo>
                  <a:pt x="439686" y="53759"/>
                </a:lnTo>
                <a:lnTo>
                  <a:pt x="439686" y="73875"/>
                </a:lnTo>
                <a:lnTo>
                  <a:pt x="432993" y="109715"/>
                </a:lnTo>
                <a:lnTo>
                  <a:pt x="414604" y="141795"/>
                </a:lnTo>
                <a:lnTo>
                  <a:pt x="386499" y="168046"/>
                </a:lnTo>
                <a:lnTo>
                  <a:pt x="350647" y="186347"/>
                </a:lnTo>
                <a:lnTo>
                  <a:pt x="366636" y="210883"/>
                </a:lnTo>
                <a:lnTo>
                  <a:pt x="395846" y="196634"/>
                </a:lnTo>
                <a:lnTo>
                  <a:pt x="420928" y="177101"/>
                </a:lnTo>
                <a:lnTo>
                  <a:pt x="441121" y="152984"/>
                </a:lnTo>
                <a:lnTo>
                  <a:pt x="455676" y="125018"/>
                </a:lnTo>
                <a:lnTo>
                  <a:pt x="470331" y="150799"/>
                </a:lnTo>
                <a:lnTo>
                  <a:pt x="490397" y="172948"/>
                </a:lnTo>
                <a:lnTo>
                  <a:pt x="515086" y="190804"/>
                </a:lnTo>
                <a:lnTo>
                  <a:pt x="543610" y="203720"/>
                </a:lnTo>
                <a:lnTo>
                  <a:pt x="559333" y="179463"/>
                </a:lnTo>
                <a:close/>
              </a:path>
              <a:path w="642619" h="346709">
                <a:moveTo>
                  <a:pt x="631825" y="0"/>
                </a:moveTo>
                <a:lnTo>
                  <a:pt x="601230" y="0"/>
                </a:lnTo>
                <a:lnTo>
                  <a:pt x="601230" y="254165"/>
                </a:lnTo>
                <a:lnTo>
                  <a:pt x="631825" y="254165"/>
                </a:lnTo>
                <a:lnTo>
                  <a:pt x="631825" y="0"/>
                </a:lnTo>
                <a:close/>
              </a:path>
              <a:path w="642619" h="346709">
                <a:moveTo>
                  <a:pt x="642581" y="313156"/>
                </a:moveTo>
                <a:lnTo>
                  <a:pt x="438581" y="313156"/>
                </a:lnTo>
                <a:lnTo>
                  <a:pt x="438581" y="229908"/>
                </a:lnTo>
                <a:lnTo>
                  <a:pt x="407987" y="229908"/>
                </a:lnTo>
                <a:lnTo>
                  <a:pt x="407987" y="338518"/>
                </a:lnTo>
                <a:lnTo>
                  <a:pt x="642581" y="338518"/>
                </a:lnTo>
                <a:lnTo>
                  <a:pt x="642581" y="313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066530" y="8028999"/>
            <a:ext cx="317500" cy="300355"/>
          </a:xfrm>
          <a:custGeom>
            <a:avLst/>
            <a:gdLst/>
            <a:ahLst/>
            <a:cxnLst/>
            <a:rect l="l" t="t" r="r" b="b"/>
            <a:pathLst>
              <a:path w="317500" h="300354">
                <a:moveTo>
                  <a:pt x="172842" y="45484"/>
                </a:moveTo>
                <a:lnTo>
                  <a:pt x="142794" y="45484"/>
                </a:lnTo>
                <a:lnTo>
                  <a:pt x="142794" y="0"/>
                </a:lnTo>
                <a:lnTo>
                  <a:pt x="172842" y="0"/>
                </a:lnTo>
                <a:lnTo>
                  <a:pt x="172842" y="45484"/>
                </a:lnTo>
                <a:close/>
              </a:path>
              <a:path w="317500" h="300354">
                <a:moveTo>
                  <a:pt x="299373" y="70846"/>
                </a:moveTo>
                <a:lnTo>
                  <a:pt x="15712" y="70846"/>
                </a:lnTo>
                <a:lnTo>
                  <a:pt x="15712" y="45484"/>
                </a:lnTo>
                <a:lnTo>
                  <a:pt x="299373" y="45484"/>
                </a:lnTo>
                <a:lnTo>
                  <a:pt x="299373" y="70846"/>
                </a:lnTo>
                <a:close/>
              </a:path>
              <a:path w="317500" h="300354">
                <a:moveTo>
                  <a:pt x="172842" y="274563"/>
                </a:moveTo>
                <a:lnTo>
                  <a:pt x="142794" y="274563"/>
                </a:lnTo>
                <a:lnTo>
                  <a:pt x="142794" y="225908"/>
                </a:lnTo>
                <a:lnTo>
                  <a:pt x="101242" y="219720"/>
                </a:lnTo>
                <a:lnTo>
                  <a:pt x="70053" y="206284"/>
                </a:lnTo>
                <a:lnTo>
                  <a:pt x="50494" y="186154"/>
                </a:lnTo>
                <a:lnTo>
                  <a:pt x="43830" y="159886"/>
                </a:lnTo>
                <a:lnTo>
                  <a:pt x="51579" y="132194"/>
                </a:lnTo>
                <a:lnTo>
                  <a:pt x="74188" y="111610"/>
                </a:lnTo>
                <a:lnTo>
                  <a:pt x="110081" y="98830"/>
                </a:lnTo>
                <a:lnTo>
                  <a:pt x="157680" y="94553"/>
                </a:lnTo>
                <a:lnTo>
                  <a:pt x="205052" y="98830"/>
                </a:lnTo>
                <a:lnTo>
                  <a:pt x="241000" y="111610"/>
                </a:lnTo>
                <a:lnTo>
                  <a:pt x="248984" y="118811"/>
                </a:lnTo>
                <a:lnTo>
                  <a:pt x="157680" y="118811"/>
                </a:lnTo>
                <a:lnTo>
                  <a:pt x="122929" y="121585"/>
                </a:lnTo>
                <a:lnTo>
                  <a:pt x="96758" y="129631"/>
                </a:lnTo>
                <a:lnTo>
                  <a:pt x="80304" y="142536"/>
                </a:lnTo>
                <a:lnTo>
                  <a:pt x="74705" y="159886"/>
                </a:lnTo>
                <a:lnTo>
                  <a:pt x="80304" y="177399"/>
                </a:lnTo>
                <a:lnTo>
                  <a:pt x="96758" y="190416"/>
                </a:lnTo>
                <a:lnTo>
                  <a:pt x="122929" y="198574"/>
                </a:lnTo>
                <a:lnTo>
                  <a:pt x="157680" y="201511"/>
                </a:lnTo>
                <a:lnTo>
                  <a:pt x="249843" y="201511"/>
                </a:lnTo>
                <a:lnTo>
                  <a:pt x="245273" y="206180"/>
                </a:lnTo>
                <a:lnTo>
                  <a:pt x="214123" y="219643"/>
                </a:lnTo>
                <a:lnTo>
                  <a:pt x="172842" y="225908"/>
                </a:lnTo>
                <a:lnTo>
                  <a:pt x="172842" y="274563"/>
                </a:lnTo>
                <a:close/>
              </a:path>
              <a:path w="317500" h="300354">
                <a:moveTo>
                  <a:pt x="249843" y="201511"/>
                </a:moveTo>
                <a:lnTo>
                  <a:pt x="157680" y="201511"/>
                </a:lnTo>
                <a:lnTo>
                  <a:pt x="192276" y="198574"/>
                </a:lnTo>
                <a:lnTo>
                  <a:pt x="218396" y="190416"/>
                </a:lnTo>
                <a:lnTo>
                  <a:pt x="234901" y="177399"/>
                </a:lnTo>
                <a:lnTo>
                  <a:pt x="240656" y="159886"/>
                </a:lnTo>
                <a:lnTo>
                  <a:pt x="234901" y="142536"/>
                </a:lnTo>
                <a:lnTo>
                  <a:pt x="218396" y="129631"/>
                </a:lnTo>
                <a:lnTo>
                  <a:pt x="192276" y="121585"/>
                </a:lnTo>
                <a:lnTo>
                  <a:pt x="157680" y="118811"/>
                </a:lnTo>
                <a:lnTo>
                  <a:pt x="248984" y="118811"/>
                </a:lnTo>
                <a:lnTo>
                  <a:pt x="263820" y="132194"/>
                </a:lnTo>
                <a:lnTo>
                  <a:pt x="271806" y="159886"/>
                </a:lnTo>
                <a:lnTo>
                  <a:pt x="264949" y="186076"/>
                </a:lnTo>
                <a:lnTo>
                  <a:pt x="249843" y="201511"/>
                </a:lnTo>
                <a:close/>
              </a:path>
              <a:path w="317500" h="300354">
                <a:moveTo>
                  <a:pt x="317291" y="299924"/>
                </a:moveTo>
                <a:lnTo>
                  <a:pt x="0" y="299924"/>
                </a:lnTo>
                <a:lnTo>
                  <a:pt x="0" y="274563"/>
                </a:lnTo>
                <a:lnTo>
                  <a:pt x="317291" y="274563"/>
                </a:lnTo>
                <a:lnTo>
                  <a:pt x="317291" y="299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3400" y="961173"/>
            <a:ext cx="814705" cy="480059"/>
          </a:xfrm>
          <a:custGeom>
            <a:avLst/>
            <a:gdLst/>
            <a:ahLst/>
            <a:cxnLst/>
            <a:rect l="l" t="t" r="r" b="b"/>
            <a:pathLst>
              <a:path w="814704" h="480059">
                <a:moveTo>
                  <a:pt x="814146" y="415366"/>
                </a:moveTo>
                <a:lnTo>
                  <a:pt x="446138" y="415366"/>
                </a:lnTo>
                <a:lnTo>
                  <a:pt x="446138" y="302260"/>
                </a:lnTo>
                <a:lnTo>
                  <a:pt x="709714" y="302260"/>
                </a:lnTo>
                <a:lnTo>
                  <a:pt x="709714" y="237769"/>
                </a:lnTo>
                <a:lnTo>
                  <a:pt x="709714" y="237490"/>
                </a:lnTo>
                <a:lnTo>
                  <a:pt x="709714" y="63500"/>
                </a:lnTo>
                <a:lnTo>
                  <a:pt x="709714" y="62992"/>
                </a:lnTo>
                <a:lnTo>
                  <a:pt x="709714" y="0"/>
                </a:lnTo>
                <a:lnTo>
                  <a:pt x="631571" y="0"/>
                </a:lnTo>
                <a:lnTo>
                  <a:pt x="631571" y="63500"/>
                </a:lnTo>
                <a:lnTo>
                  <a:pt x="631571" y="237490"/>
                </a:lnTo>
                <a:lnTo>
                  <a:pt x="182575" y="237490"/>
                </a:lnTo>
                <a:lnTo>
                  <a:pt x="182575" y="63500"/>
                </a:lnTo>
                <a:lnTo>
                  <a:pt x="631571" y="63500"/>
                </a:lnTo>
                <a:lnTo>
                  <a:pt x="631571" y="0"/>
                </a:lnTo>
                <a:lnTo>
                  <a:pt x="105143" y="0"/>
                </a:lnTo>
                <a:lnTo>
                  <a:pt x="105143" y="63500"/>
                </a:lnTo>
                <a:lnTo>
                  <a:pt x="105143" y="237490"/>
                </a:lnTo>
                <a:lnTo>
                  <a:pt x="105143" y="302260"/>
                </a:lnTo>
                <a:lnTo>
                  <a:pt x="367995" y="302260"/>
                </a:lnTo>
                <a:lnTo>
                  <a:pt x="367995" y="415366"/>
                </a:lnTo>
                <a:lnTo>
                  <a:pt x="0" y="415366"/>
                </a:lnTo>
                <a:lnTo>
                  <a:pt x="0" y="480021"/>
                </a:lnTo>
                <a:lnTo>
                  <a:pt x="814146" y="480021"/>
                </a:lnTo>
                <a:lnTo>
                  <a:pt x="814146" y="415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43621" y="1535213"/>
            <a:ext cx="623570" cy="280670"/>
          </a:xfrm>
          <a:custGeom>
            <a:avLst/>
            <a:gdLst/>
            <a:ahLst/>
            <a:cxnLst/>
            <a:rect l="l" t="t" r="r" b="b"/>
            <a:pathLst>
              <a:path w="623570" h="280669">
                <a:moveTo>
                  <a:pt x="623049" y="0"/>
                </a:moveTo>
                <a:lnTo>
                  <a:pt x="0" y="0"/>
                </a:lnTo>
                <a:lnTo>
                  <a:pt x="0" y="63500"/>
                </a:lnTo>
                <a:lnTo>
                  <a:pt x="543471" y="63500"/>
                </a:lnTo>
                <a:lnTo>
                  <a:pt x="543471" y="280670"/>
                </a:lnTo>
                <a:lnTo>
                  <a:pt x="623049" y="280670"/>
                </a:lnTo>
                <a:lnTo>
                  <a:pt x="623049" y="63500"/>
                </a:lnTo>
                <a:lnTo>
                  <a:pt x="6230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34332" y="923284"/>
            <a:ext cx="848994" cy="893444"/>
          </a:xfrm>
          <a:custGeom>
            <a:avLst/>
            <a:gdLst/>
            <a:ahLst/>
            <a:cxnLst/>
            <a:rect l="l" t="t" r="r" b="b"/>
            <a:pathLst>
              <a:path w="848995" h="893444">
                <a:moveTo>
                  <a:pt x="699771" y="893008"/>
                </a:moveTo>
                <a:lnTo>
                  <a:pt x="620914" y="893008"/>
                </a:lnTo>
                <a:lnTo>
                  <a:pt x="620914" y="0"/>
                </a:lnTo>
                <a:lnTo>
                  <a:pt x="699771" y="0"/>
                </a:lnTo>
                <a:lnTo>
                  <a:pt x="699771" y="366580"/>
                </a:lnTo>
                <a:lnTo>
                  <a:pt x="848961" y="366580"/>
                </a:lnTo>
                <a:lnTo>
                  <a:pt x="848961" y="434071"/>
                </a:lnTo>
                <a:lnTo>
                  <a:pt x="699771" y="434071"/>
                </a:lnTo>
                <a:lnTo>
                  <a:pt x="699771" y="893008"/>
                </a:lnTo>
                <a:close/>
              </a:path>
              <a:path w="848995" h="893444">
                <a:moveTo>
                  <a:pt x="307615" y="155583"/>
                </a:moveTo>
                <a:lnTo>
                  <a:pt x="228757" y="155583"/>
                </a:lnTo>
                <a:lnTo>
                  <a:pt x="228757" y="16339"/>
                </a:lnTo>
                <a:lnTo>
                  <a:pt x="307615" y="16339"/>
                </a:lnTo>
                <a:lnTo>
                  <a:pt x="307615" y="155583"/>
                </a:lnTo>
                <a:close/>
              </a:path>
              <a:path w="848995" h="893444">
                <a:moveTo>
                  <a:pt x="508666" y="219522"/>
                </a:moveTo>
                <a:lnTo>
                  <a:pt x="24864" y="219522"/>
                </a:lnTo>
                <a:lnTo>
                  <a:pt x="24864" y="155583"/>
                </a:lnTo>
                <a:lnTo>
                  <a:pt x="508666" y="155583"/>
                </a:lnTo>
                <a:lnTo>
                  <a:pt x="508666" y="219522"/>
                </a:lnTo>
                <a:close/>
              </a:path>
              <a:path w="848995" h="893444">
                <a:moveTo>
                  <a:pt x="45467" y="719663"/>
                </a:moveTo>
                <a:lnTo>
                  <a:pt x="0" y="658566"/>
                </a:lnTo>
                <a:lnTo>
                  <a:pt x="42460" y="634930"/>
                </a:lnTo>
                <a:lnTo>
                  <a:pt x="81881" y="605248"/>
                </a:lnTo>
                <a:lnTo>
                  <a:pt x="117746" y="570263"/>
                </a:lnTo>
                <a:lnTo>
                  <a:pt x="149542" y="530717"/>
                </a:lnTo>
                <a:lnTo>
                  <a:pt x="176754" y="487352"/>
                </a:lnTo>
                <a:lnTo>
                  <a:pt x="198867" y="440912"/>
                </a:lnTo>
                <a:lnTo>
                  <a:pt x="215366" y="392139"/>
                </a:lnTo>
                <a:lnTo>
                  <a:pt x="225738" y="341776"/>
                </a:lnTo>
                <a:lnTo>
                  <a:pt x="229468" y="290565"/>
                </a:lnTo>
                <a:lnTo>
                  <a:pt x="229468" y="219522"/>
                </a:lnTo>
                <a:lnTo>
                  <a:pt x="306194" y="219522"/>
                </a:lnTo>
                <a:lnTo>
                  <a:pt x="306194" y="290565"/>
                </a:lnTo>
                <a:lnTo>
                  <a:pt x="309563" y="338386"/>
                </a:lnTo>
                <a:lnTo>
                  <a:pt x="319358" y="385705"/>
                </a:lnTo>
                <a:lnTo>
                  <a:pt x="335111" y="431808"/>
                </a:lnTo>
                <a:lnTo>
                  <a:pt x="340470" y="442951"/>
                </a:lnTo>
                <a:lnTo>
                  <a:pt x="268897" y="442951"/>
                </a:lnTo>
                <a:lnTo>
                  <a:pt x="249660" y="494741"/>
                </a:lnTo>
                <a:lnTo>
                  <a:pt x="225440" y="543449"/>
                </a:lnTo>
                <a:lnTo>
                  <a:pt x="196691" y="588472"/>
                </a:lnTo>
                <a:lnTo>
                  <a:pt x="163865" y="629208"/>
                </a:lnTo>
                <a:lnTo>
                  <a:pt x="127417" y="665054"/>
                </a:lnTo>
                <a:lnTo>
                  <a:pt x="87800" y="695406"/>
                </a:lnTo>
                <a:lnTo>
                  <a:pt x="45467" y="719663"/>
                </a:lnTo>
                <a:close/>
              </a:path>
              <a:path w="848995" h="893444">
                <a:moveTo>
                  <a:pt x="482380" y="703323"/>
                </a:moveTo>
                <a:lnTo>
                  <a:pt x="441661" y="679841"/>
                </a:lnTo>
                <a:lnTo>
                  <a:pt x="403769" y="650866"/>
                </a:lnTo>
                <a:lnTo>
                  <a:pt x="369052" y="616950"/>
                </a:lnTo>
                <a:lnTo>
                  <a:pt x="337859" y="578648"/>
                </a:lnTo>
                <a:lnTo>
                  <a:pt x="310536" y="536513"/>
                </a:lnTo>
                <a:lnTo>
                  <a:pt x="287433" y="491096"/>
                </a:lnTo>
                <a:lnTo>
                  <a:pt x="268897" y="442951"/>
                </a:lnTo>
                <a:lnTo>
                  <a:pt x="340470" y="442951"/>
                </a:lnTo>
                <a:lnTo>
                  <a:pt x="356355" y="475982"/>
                </a:lnTo>
                <a:lnTo>
                  <a:pt x="382621" y="517512"/>
                </a:lnTo>
                <a:lnTo>
                  <a:pt x="413442" y="555686"/>
                </a:lnTo>
                <a:lnTo>
                  <a:pt x="448351" y="589790"/>
                </a:lnTo>
                <a:lnTo>
                  <a:pt x="486879" y="619112"/>
                </a:lnTo>
                <a:lnTo>
                  <a:pt x="528558" y="642937"/>
                </a:lnTo>
                <a:lnTo>
                  <a:pt x="482380" y="703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3353394"/>
            <a:ext cx="66430" cy="6747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982746" y="3219513"/>
            <a:ext cx="339725" cy="224790"/>
          </a:xfrm>
          <a:custGeom>
            <a:avLst/>
            <a:gdLst/>
            <a:ahLst/>
            <a:cxnLst/>
            <a:rect l="l" t="t" r="r" b="b"/>
            <a:pathLst>
              <a:path w="339725" h="224789">
                <a:moveTo>
                  <a:pt x="339204" y="0"/>
                </a:moveTo>
                <a:lnTo>
                  <a:pt x="227571" y="0"/>
                </a:lnTo>
                <a:lnTo>
                  <a:pt x="227571" y="33235"/>
                </a:lnTo>
                <a:lnTo>
                  <a:pt x="227571" y="192176"/>
                </a:lnTo>
                <a:lnTo>
                  <a:pt x="111620" y="192176"/>
                </a:lnTo>
                <a:lnTo>
                  <a:pt x="111620" y="33235"/>
                </a:lnTo>
                <a:lnTo>
                  <a:pt x="227571" y="33235"/>
                </a:lnTo>
                <a:lnTo>
                  <a:pt x="227571" y="0"/>
                </a:lnTo>
                <a:lnTo>
                  <a:pt x="0" y="0"/>
                </a:lnTo>
                <a:lnTo>
                  <a:pt x="0" y="33235"/>
                </a:lnTo>
                <a:lnTo>
                  <a:pt x="71882" y="33235"/>
                </a:lnTo>
                <a:lnTo>
                  <a:pt x="71882" y="192176"/>
                </a:lnTo>
                <a:lnTo>
                  <a:pt x="711" y="192176"/>
                </a:lnTo>
                <a:lnTo>
                  <a:pt x="711" y="224688"/>
                </a:lnTo>
                <a:lnTo>
                  <a:pt x="338112" y="224688"/>
                </a:lnTo>
                <a:lnTo>
                  <a:pt x="338112" y="192176"/>
                </a:lnTo>
                <a:lnTo>
                  <a:pt x="266954" y="192176"/>
                </a:lnTo>
                <a:lnTo>
                  <a:pt x="266954" y="33235"/>
                </a:lnTo>
                <a:lnTo>
                  <a:pt x="339204" y="33235"/>
                </a:lnTo>
                <a:lnTo>
                  <a:pt x="3392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45900" y="3534866"/>
            <a:ext cx="415925" cy="34925"/>
          </a:xfrm>
          <a:custGeom>
            <a:avLst/>
            <a:gdLst/>
            <a:ahLst/>
            <a:cxnLst/>
            <a:rect l="l" t="t" r="r" b="b"/>
            <a:pathLst>
              <a:path w="415925" h="34925">
                <a:moveTo>
                  <a:pt x="415786" y="34317"/>
                </a:moveTo>
                <a:lnTo>
                  <a:pt x="0" y="34317"/>
                </a:lnTo>
                <a:lnTo>
                  <a:pt x="0" y="0"/>
                </a:lnTo>
                <a:lnTo>
                  <a:pt x="415786" y="0"/>
                </a:lnTo>
                <a:lnTo>
                  <a:pt x="415786" y="34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98163" y="3173627"/>
            <a:ext cx="838200" cy="454659"/>
          </a:xfrm>
          <a:custGeom>
            <a:avLst/>
            <a:gdLst/>
            <a:ahLst/>
            <a:cxnLst/>
            <a:rect l="l" t="t" r="r" b="b"/>
            <a:pathLst>
              <a:path w="838200" h="454660">
                <a:moveTo>
                  <a:pt x="415785" y="363639"/>
                </a:moveTo>
                <a:lnTo>
                  <a:pt x="226504" y="363639"/>
                </a:lnTo>
                <a:lnTo>
                  <a:pt x="226504" y="278549"/>
                </a:lnTo>
                <a:lnTo>
                  <a:pt x="373888" y="278549"/>
                </a:lnTo>
                <a:lnTo>
                  <a:pt x="373888" y="245529"/>
                </a:lnTo>
                <a:lnTo>
                  <a:pt x="91757" y="245529"/>
                </a:lnTo>
                <a:lnTo>
                  <a:pt x="91757" y="170599"/>
                </a:lnTo>
                <a:lnTo>
                  <a:pt x="363410" y="170599"/>
                </a:lnTo>
                <a:lnTo>
                  <a:pt x="363410" y="137579"/>
                </a:lnTo>
                <a:lnTo>
                  <a:pt x="363410" y="66459"/>
                </a:lnTo>
                <a:lnTo>
                  <a:pt x="363410" y="33439"/>
                </a:lnTo>
                <a:lnTo>
                  <a:pt x="50939" y="33439"/>
                </a:lnTo>
                <a:lnTo>
                  <a:pt x="50939" y="66459"/>
                </a:lnTo>
                <a:lnTo>
                  <a:pt x="323672" y="66459"/>
                </a:lnTo>
                <a:lnTo>
                  <a:pt x="323672" y="137579"/>
                </a:lnTo>
                <a:lnTo>
                  <a:pt x="52019" y="137579"/>
                </a:lnTo>
                <a:lnTo>
                  <a:pt x="52019" y="170599"/>
                </a:lnTo>
                <a:lnTo>
                  <a:pt x="52019" y="245529"/>
                </a:lnTo>
                <a:lnTo>
                  <a:pt x="52019" y="278549"/>
                </a:lnTo>
                <a:lnTo>
                  <a:pt x="186766" y="278549"/>
                </a:lnTo>
                <a:lnTo>
                  <a:pt x="186766" y="363639"/>
                </a:lnTo>
                <a:lnTo>
                  <a:pt x="0" y="363639"/>
                </a:lnTo>
                <a:lnTo>
                  <a:pt x="0" y="397929"/>
                </a:lnTo>
                <a:lnTo>
                  <a:pt x="415785" y="397929"/>
                </a:lnTo>
                <a:lnTo>
                  <a:pt x="415785" y="363639"/>
                </a:lnTo>
                <a:close/>
              </a:path>
              <a:path w="838200" h="454660">
                <a:moveTo>
                  <a:pt x="677329" y="224332"/>
                </a:moveTo>
                <a:lnTo>
                  <a:pt x="638924" y="201371"/>
                </a:lnTo>
                <a:lnTo>
                  <a:pt x="610450" y="170370"/>
                </a:lnTo>
                <a:lnTo>
                  <a:pt x="592747" y="134569"/>
                </a:lnTo>
                <a:lnTo>
                  <a:pt x="586651" y="97180"/>
                </a:lnTo>
                <a:lnTo>
                  <a:pt x="586651" y="70446"/>
                </a:lnTo>
                <a:lnTo>
                  <a:pt x="666851" y="70446"/>
                </a:lnTo>
                <a:lnTo>
                  <a:pt x="666851" y="37211"/>
                </a:lnTo>
                <a:lnTo>
                  <a:pt x="463118" y="37211"/>
                </a:lnTo>
                <a:lnTo>
                  <a:pt x="463118" y="70446"/>
                </a:lnTo>
                <a:lnTo>
                  <a:pt x="548005" y="70446"/>
                </a:lnTo>
                <a:lnTo>
                  <a:pt x="548005" y="97180"/>
                </a:lnTo>
                <a:lnTo>
                  <a:pt x="541655" y="138036"/>
                </a:lnTo>
                <a:lnTo>
                  <a:pt x="523252" y="176961"/>
                </a:lnTo>
                <a:lnTo>
                  <a:pt x="493750" y="210413"/>
                </a:lnTo>
                <a:lnTo>
                  <a:pt x="454075" y="234810"/>
                </a:lnTo>
                <a:lnTo>
                  <a:pt x="475754" y="266598"/>
                </a:lnTo>
                <a:lnTo>
                  <a:pt x="506945" y="248361"/>
                </a:lnTo>
                <a:lnTo>
                  <a:pt x="532904" y="224472"/>
                </a:lnTo>
                <a:lnTo>
                  <a:pt x="553402" y="196037"/>
                </a:lnTo>
                <a:lnTo>
                  <a:pt x="568236" y="164185"/>
                </a:lnTo>
                <a:lnTo>
                  <a:pt x="582637" y="192430"/>
                </a:lnTo>
                <a:lnTo>
                  <a:pt x="602208" y="217716"/>
                </a:lnTo>
                <a:lnTo>
                  <a:pt x="626833" y="239039"/>
                </a:lnTo>
                <a:lnTo>
                  <a:pt x="656374" y="255397"/>
                </a:lnTo>
                <a:lnTo>
                  <a:pt x="677329" y="224332"/>
                </a:lnTo>
                <a:close/>
              </a:path>
              <a:path w="838200" h="454660">
                <a:moveTo>
                  <a:pt x="749579" y="10121"/>
                </a:moveTo>
                <a:lnTo>
                  <a:pt x="710920" y="10121"/>
                </a:lnTo>
                <a:lnTo>
                  <a:pt x="710920" y="117043"/>
                </a:lnTo>
                <a:lnTo>
                  <a:pt x="641197" y="117043"/>
                </a:lnTo>
                <a:lnTo>
                  <a:pt x="641197" y="150279"/>
                </a:lnTo>
                <a:lnTo>
                  <a:pt x="710920" y="150279"/>
                </a:lnTo>
                <a:lnTo>
                  <a:pt x="710920" y="273469"/>
                </a:lnTo>
                <a:lnTo>
                  <a:pt x="749579" y="273469"/>
                </a:lnTo>
                <a:lnTo>
                  <a:pt x="749579" y="10121"/>
                </a:lnTo>
                <a:close/>
              </a:path>
              <a:path w="838200" h="454660">
                <a:moveTo>
                  <a:pt x="837717" y="297662"/>
                </a:moveTo>
                <a:lnTo>
                  <a:pt x="531749" y="297662"/>
                </a:lnTo>
                <a:lnTo>
                  <a:pt x="531749" y="330542"/>
                </a:lnTo>
                <a:lnTo>
                  <a:pt x="798347" y="330542"/>
                </a:lnTo>
                <a:lnTo>
                  <a:pt x="798347" y="454088"/>
                </a:lnTo>
                <a:lnTo>
                  <a:pt x="837717" y="454088"/>
                </a:lnTo>
                <a:lnTo>
                  <a:pt x="837717" y="297662"/>
                </a:lnTo>
                <a:close/>
              </a:path>
              <a:path w="838200" h="454660">
                <a:moveTo>
                  <a:pt x="837717" y="0"/>
                </a:moveTo>
                <a:lnTo>
                  <a:pt x="799782" y="0"/>
                </a:lnTo>
                <a:lnTo>
                  <a:pt x="799782" y="277431"/>
                </a:lnTo>
                <a:lnTo>
                  <a:pt x="837717" y="277431"/>
                </a:lnTo>
                <a:lnTo>
                  <a:pt x="8377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56530" y="3213417"/>
            <a:ext cx="314325" cy="238760"/>
          </a:xfrm>
          <a:custGeom>
            <a:avLst/>
            <a:gdLst/>
            <a:ahLst/>
            <a:cxnLst/>
            <a:rect l="l" t="t" r="r" b="b"/>
            <a:pathLst>
              <a:path w="314325" h="238760">
                <a:moveTo>
                  <a:pt x="313918" y="205740"/>
                </a:moveTo>
                <a:lnTo>
                  <a:pt x="40462" y="205740"/>
                </a:lnTo>
                <a:lnTo>
                  <a:pt x="40462" y="133350"/>
                </a:lnTo>
                <a:lnTo>
                  <a:pt x="299110" y="133350"/>
                </a:lnTo>
                <a:lnTo>
                  <a:pt x="299110" y="100330"/>
                </a:lnTo>
                <a:lnTo>
                  <a:pt x="40462" y="100330"/>
                </a:lnTo>
                <a:lnTo>
                  <a:pt x="40462" y="33020"/>
                </a:lnTo>
                <a:lnTo>
                  <a:pt x="308864" y="33020"/>
                </a:lnTo>
                <a:lnTo>
                  <a:pt x="308864" y="0"/>
                </a:lnTo>
                <a:lnTo>
                  <a:pt x="0" y="0"/>
                </a:lnTo>
                <a:lnTo>
                  <a:pt x="0" y="33020"/>
                </a:lnTo>
                <a:lnTo>
                  <a:pt x="0" y="100330"/>
                </a:lnTo>
                <a:lnTo>
                  <a:pt x="0" y="133350"/>
                </a:lnTo>
                <a:lnTo>
                  <a:pt x="0" y="205740"/>
                </a:lnTo>
                <a:lnTo>
                  <a:pt x="0" y="238760"/>
                </a:lnTo>
                <a:lnTo>
                  <a:pt x="313918" y="238760"/>
                </a:lnTo>
                <a:lnTo>
                  <a:pt x="313918" y="205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02716" y="3534866"/>
            <a:ext cx="415925" cy="33655"/>
          </a:xfrm>
          <a:custGeom>
            <a:avLst/>
            <a:gdLst/>
            <a:ahLst/>
            <a:cxnLst/>
            <a:rect l="l" t="t" r="r" b="b"/>
            <a:pathLst>
              <a:path w="415925" h="33654">
                <a:moveTo>
                  <a:pt x="415786" y="33595"/>
                </a:moveTo>
                <a:lnTo>
                  <a:pt x="0" y="33595"/>
                </a:lnTo>
                <a:lnTo>
                  <a:pt x="0" y="0"/>
                </a:lnTo>
                <a:lnTo>
                  <a:pt x="415786" y="0"/>
                </a:lnTo>
                <a:lnTo>
                  <a:pt x="415786" y="33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86237" y="3173626"/>
            <a:ext cx="387350" cy="454659"/>
          </a:xfrm>
          <a:custGeom>
            <a:avLst/>
            <a:gdLst/>
            <a:ahLst/>
            <a:cxnLst/>
            <a:rect l="l" t="t" r="r" b="b"/>
            <a:pathLst>
              <a:path w="387350" h="454660">
                <a:moveTo>
                  <a:pt x="387248" y="183148"/>
                </a:moveTo>
                <a:lnTo>
                  <a:pt x="348234" y="183148"/>
                </a:lnTo>
                <a:lnTo>
                  <a:pt x="348234" y="0"/>
                </a:lnTo>
                <a:lnTo>
                  <a:pt x="387248" y="0"/>
                </a:lnTo>
                <a:lnTo>
                  <a:pt x="387248" y="183148"/>
                </a:lnTo>
                <a:close/>
              </a:path>
              <a:path w="387350" h="454660">
                <a:moveTo>
                  <a:pt x="285018" y="431320"/>
                </a:moveTo>
                <a:lnTo>
                  <a:pt x="247087" y="431320"/>
                </a:lnTo>
                <a:lnTo>
                  <a:pt x="247087" y="12282"/>
                </a:lnTo>
                <a:lnTo>
                  <a:pt x="285018" y="12282"/>
                </a:lnTo>
                <a:lnTo>
                  <a:pt x="285018" y="183148"/>
                </a:lnTo>
                <a:lnTo>
                  <a:pt x="387248" y="183148"/>
                </a:lnTo>
                <a:lnTo>
                  <a:pt x="387248" y="216382"/>
                </a:lnTo>
                <a:lnTo>
                  <a:pt x="285018" y="216382"/>
                </a:lnTo>
                <a:lnTo>
                  <a:pt x="285018" y="431320"/>
                </a:lnTo>
                <a:close/>
              </a:path>
              <a:path w="387350" h="454660">
                <a:moveTo>
                  <a:pt x="387248" y="454078"/>
                </a:moveTo>
                <a:lnTo>
                  <a:pt x="348234" y="454078"/>
                </a:lnTo>
                <a:lnTo>
                  <a:pt x="348234" y="216382"/>
                </a:lnTo>
                <a:lnTo>
                  <a:pt x="387248" y="216382"/>
                </a:lnTo>
                <a:lnTo>
                  <a:pt x="387248" y="454078"/>
                </a:lnTo>
                <a:close/>
              </a:path>
              <a:path w="387350" h="454660">
                <a:moveTo>
                  <a:pt x="23480" y="356543"/>
                </a:moveTo>
                <a:lnTo>
                  <a:pt x="0" y="328005"/>
                </a:lnTo>
                <a:lnTo>
                  <a:pt x="47833" y="296609"/>
                </a:lnTo>
                <a:lnTo>
                  <a:pt x="85968" y="261550"/>
                </a:lnTo>
                <a:lnTo>
                  <a:pt x="115122" y="223200"/>
                </a:lnTo>
                <a:lnTo>
                  <a:pt x="136013" y="181930"/>
                </a:lnTo>
                <a:lnTo>
                  <a:pt x="149358" y="138112"/>
                </a:lnTo>
                <a:lnTo>
                  <a:pt x="155874" y="92116"/>
                </a:lnTo>
                <a:lnTo>
                  <a:pt x="17339" y="92116"/>
                </a:lnTo>
                <a:lnTo>
                  <a:pt x="17339" y="58882"/>
                </a:lnTo>
                <a:lnTo>
                  <a:pt x="195069" y="58882"/>
                </a:lnTo>
                <a:lnTo>
                  <a:pt x="192956" y="101868"/>
                </a:lnTo>
                <a:lnTo>
                  <a:pt x="186495" y="143897"/>
                </a:lnTo>
                <a:lnTo>
                  <a:pt x="175098" y="184623"/>
                </a:lnTo>
                <a:lnTo>
                  <a:pt x="158177" y="223697"/>
                </a:lnTo>
                <a:lnTo>
                  <a:pt x="135143" y="260774"/>
                </a:lnTo>
                <a:lnTo>
                  <a:pt x="105408" y="295505"/>
                </a:lnTo>
                <a:lnTo>
                  <a:pt x="68383" y="327544"/>
                </a:lnTo>
                <a:lnTo>
                  <a:pt x="23480" y="356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38148" y="3202164"/>
            <a:ext cx="415925" cy="367030"/>
          </a:xfrm>
          <a:custGeom>
            <a:avLst/>
            <a:gdLst/>
            <a:ahLst/>
            <a:cxnLst/>
            <a:rect l="l" t="t" r="r" b="b"/>
            <a:pathLst>
              <a:path w="415925" h="367029">
                <a:moveTo>
                  <a:pt x="142328" y="333424"/>
                </a:moveTo>
                <a:lnTo>
                  <a:pt x="102953" y="333424"/>
                </a:lnTo>
                <a:lnTo>
                  <a:pt x="102953" y="210963"/>
                </a:lnTo>
                <a:lnTo>
                  <a:pt x="76938" y="193519"/>
                </a:lnTo>
                <a:lnTo>
                  <a:pt x="57391" y="171791"/>
                </a:lnTo>
                <a:lnTo>
                  <a:pt x="45092" y="146169"/>
                </a:lnTo>
                <a:lnTo>
                  <a:pt x="40820" y="117041"/>
                </a:lnTo>
                <a:lnTo>
                  <a:pt x="48770" y="77854"/>
                </a:lnTo>
                <a:lnTo>
                  <a:pt x="71302" y="45516"/>
                </a:lnTo>
                <a:lnTo>
                  <a:pt x="106441" y="21067"/>
                </a:lnTo>
                <a:lnTo>
                  <a:pt x="152209" y="5548"/>
                </a:lnTo>
                <a:lnTo>
                  <a:pt x="206629" y="0"/>
                </a:lnTo>
                <a:lnTo>
                  <a:pt x="261225" y="5548"/>
                </a:lnTo>
                <a:lnTo>
                  <a:pt x="307099" y="21067"/>
                </a:lnTo>
                <a:lnTo>
                  <a:pt x="324093" y="32872"/>
                </a:lnTo>
                <a:lnTo>
                  <a:pt x="206629" y="32872"/>
                </a:lnTo>
                <a:lnTo>
                  <a:pt x="155366" y="38709"/>
                </a:lnTo>
                <a:lnTo>
                  <a:pt x="115145" y="55721"/>
                </a:lnTo>
                <a:lnTo>
                  <a:pt x="88876" y="82351"/>
                </a:lnTo>
                <a:lnTo>
                  <a:pt x="79472" y="117041"/>
                </a:lnTo>
                <a:lnTo>
                  <a:pt x="88876" y="151585"/>
                </a:lnTo>
                <a:lnTo>
                  <a:pt x="115145" y="178271"/>
                </a:lnTo>
                <a:lnTo>
                  <a:pt x="155366" y="195475"/>
                </a:lnTo>
                <a:lnTo>
                  <a:pt x="206629" y="201571"/>
                </a:lnTo>
                <a:lnTo>
                  <a:pt x="324575" y="201571"/>
                </a:lnTo>
                <a:lnTo>
                  <a:pt x="312472" y="209880"/>
                </a:lnTo>
                <a:lnTo>
                  <a:pt x="312472" y="225594"/>
                </a:lnTo>
                <a:lnTo>
                  <a:pt x="272013" y="225594"/>
                </a:lnTo>
                <a:lnTo>
                  <a:pt x="271193" y="225774"/>
                </a:lnTo>
                <a:lnTo>
                  <a:pt x="142328" y="225774"/>
                </a:lnTo>
                <a:lnTo>
                  <a:pt x="142328" y="333424"/>
                </a:lnTo>
                <a:close/>
              </a:path>
              <a:path w="415925" h="367029">
                <a:moveTo>
                  <a:pt x="324575" y="201571"/>
                </a:moveTo>
                <a:lnTo>
                  <a:pt x="206629" y="201571"/>
                </a:lnTo>
                <a:lnTo>
                  <a:pt x="257795" y="195475"/>
                </a:lnTo>
                <a:lnTo>
                  <a:pt x="298158" y="178271"/>
                </a:lnTo>
                <a:lnTo>
                  <a:pt x="324635" y="151585"/>
                </a:lnTo>
                <a:lnTo>
                  <a:pt x="334146" y="117041"/>
                </a:lnTo>
                <a:lnTo>
                  <a:pt x="324635" y="82351"/>
                </a:lnTo>
                <a:lnTo>
                  <a:pt x="298158" y="55721"/>
                </a:lnTo>
                <a:lnTo>
                  <a:pt x="257795" y="38709"/>
                </a:lnTo>
                <a:lnTo>
                  <a:pt x="206629" y="32872"/>
                </a:lnTo>
                <a:lnTo>
                  <a:pt x="324093" y="32872"/>
                </a:lnTo>
                <a:lnTo>
                  <a:pt x="342293" y="45516"/>
                </a:lnTo>
                <a:lnTo>
                  <a:pt x="364846" y="77854"/>
                </a:lnTo>
                <a:lnTo>
                  <a:pt x="372799" y="117041"/>
                </a:lnTo>
                <a:lnTo>
                  <a:pt x="368656" y="145771"/>
                </a:lnTo>
                <a:lnTo>
                  <a:pt x="356724" y="171046"/>
                </a:lnTo>
                <a:lnTo>
                  <a:pt x="337747" y="192529"/>
                </a:lnTo>
                <a:lnTo>
                  <a:pt x="324575" y="201571"/>
                </a:lnTo>
                <a:close/>
              </a:path>
              <a:path w="415925" h="367029">
                <a:moveTo>
                  <a:pt x="312472" y="333424"/>
                </a:moveTo>
                <a:lnTo>
                  <a:pt x="272013" y="333424"/>
                </a:lnTo>
                <a:lnTo>
                  <a:pt x="272013" y="225594"/>
                </a:lnTo>
                <a:lnTo>
                  <a:pt x="312472" y="225594"/>
                </a:lnTo>
                <a:lnTo>
                  <a:pt x="312472" y="333424"/>
                </a:lnTo>
                <a:close/>
              </a:path>
              <a:path w="415925" h="367029">
                <a:moveTo>
                  <a:pt x="206629" y="233360"/>
                </a:moveTo>
                <a:lnTo>
                  <a:pt x="189463" y="232858"/>
                </a:lnTo>
                <a:lnTo>
                  <a:pt x="173056" y="231396"/>
                </a:lnTo>
                <a:lnTo>
                  <a:pt x="157328" y="229017"/>
                </a:lnTo>
                <a:lnTo>
                  <a:pt x="142328" y="225774"/>
                </a:lnTo>
                <a:lnTo>
                  <a:pt x="271193" y="225774"/>
                </a:lnTo>
                <a:lnTo>
                  <a:pt x="256818" y="228941"/>
                </a:lnTo>
                <a:lnTo>
                  <a:pt x="240811" y="231373"/>
                </a:lnTo>
                <a:lnTo>
                  <a:pt x="223960" y="232861"/>
                </a:lnTo>
                <a:lnTo>
                  <a:pt x="206629" y="233360"/>
                </a:lnTo>
                <a:close/>
              </a:path>
              <a:path w="415925" h="367029">
                <a:moveTo>
                  <a:pt x="415786" y="367019"/>
                </a:moveTo>
                <a:lnTo>
                  <a:pt x="0" y="367019"/>
                </a:lnTo>
                <a:lnTo>
                  <a:pt x="0" y="333424"/>
                </a:lnTo>
                <a:lnTo>
                  <a:pt x="415786" y="333424"/>
                </a:lnTo>
                <a:lnTo>
                  <a:pt x="415786" y="367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45267" y="3173626"/>
            <a:ext cx="378460" cy="452755"/>
          </a:xfrm>
          <a:custGeom>
            <a:avLst/>
            <a:gdLst/>
            <a:ahLst/>
            <a:cxnLst/>
            <a:rect l="l" t="t" r="r" b="b"/>
            <a:pathLst>
              <a:path w="378459" h="452754">
                <a:moveTo>
                  <a:pt x="350402" y="260814"/>
                </a:moveTo>
                <a:lnTo>
                  <a:pt x="311027" y="260814"/>
                </a:lnTo>
                <a:lnTo>
                  <a:pt x="311027" y="0"/>
                </a:lnTo>
                <a:lnTo>
                  <a:pt x="350402" y="0"/>
                </a:lnTo>
                <a:lnTo>
                  <a:pt x="350402" y="260814"/>
                </a:lnTo>
                <a:close/>
              </a:path>
              <a:path w="378459" h="452754">
                <a:moveTo>
                  <a:pt x="213131" y="214215"/>
                </a:moveTo>
                <a:lnTo>
                  <a:pt x="0" y="214215"/>
                </a:lnTo>
                <a:lnTo>
                  <a:pt x="0" y="29621"/>
                </a:lnTo>
                <a:lnTo>
                  <a:pt x="213131" y="29621"/>
                </a:lnTo>
                <a:lnTo>
                  <a:pt x="213131" y="62133"/>
                </a:lnTo>
                <a:lnTo>
                  <a:pt x="39375" y="62133"/>
                </a:lnTo>
                <a:lnTo>
                  <a:pt x="39375" y="182425"/>
                </a:lnTo>
                <a:lnTo>
                  <a:pt x="213131" y="182425"/>
                </a:lnTo>
                <a:lnTo>
                  <a:pt x="213131" y="214215"/>
                </a:lnTo>
                <a:close/>
              </a:path>
              <a:path w="378459" h="452754">
                <a:moveTo>
                  <a:pt x="213131" y="182425"/>
                </a:moveTo>
                <a:lnTo>
                  <a:pt x="173756" y="182425"/>
                </a:lnTo>
                <a:lnTo>
                  <a:pt x="173756" y="62133"/>
                </a:lnTo>
                <a:lnTo>
                  <a:pt x="213131" y="62133"/>
                </a:lnTo>
                <a:lnTo>
                  <a:pt x="213131" y="182425"/>
                </a:lnTo>
                <a:close/>
              </a:path>
              <a:path w="378459" h="452754">
                <a:moveTo>
                  <a:pt x="226497" y="291881"/>
                </a:moveTo>
                <a:lnTo>
                  <a:pt x="186760" y="291881"/>
                </a:lnTo>
                <a:lnTo>
                  <a:pt x="186760" y="247449"/>
                </a:lnTo>
                <a:lnTo>
                  <a:pt x="226497" y="247449"/>
                </a:lnTo>
                <a:lnTo>
                  <a:pt x="226497" y="291881"/>
                </a:lnTo>
                <a:close/>
              </a:path>
              <a:path w="378459" h="452754">
                <a:moveTo>
                  <a:pt x="362323" y="322948"/>
                </a:moveTo>
                <a:lnTo>
                  <a:pt x="51657" y="322948"/>
                </a:lnTo>
                <a:lnTo>
                  <a:pt x="51657" y="291881"/>
                </a:lnTo>
                <a:lnTo>
                  <a:pt x="362323" y="291881"/>
                </a:lnTo>
                <a:lnTo>
                  <a:pt x="362323" y="322948"/>
                </a:lnTo>
                <a:close/>
              </a:path>
              <a:path w="378459" h="452754">
                <a:moveTo>
                  <a:pt x="47322" y="452633"/>
                </a:moveTo>
                <a:lnTo>
                  <a:pt x="32872" y="421205"/>
                </a:lnTo>
                <a:lnTo>
                  <a:pt x="89722" y="408595"/>
                </a:lnTo>
                <a:lnTo>
                  <a:pt x="138716" y="385894"/>
                </a:lnTo>
                <a:lnTo>
                  <a:pt x="173078" y="356283"/>
                </a:lnTo>
                <a:lnTo>
                  <a:pt x="186038" y="322948"/>
                </a:lnTo>
                <a:lnTo>
                  <a:pt x="227219" y="322948"/>
                </a:lnTo>
                <a:lnTo>
                  <a:pt x="239840" y="355674"/>
                </a:lnTo>
                <a:lnTo>
                  <a:pt x="254668" y="368644"/>
                </a:lnTo>
                <a:lnTo>
                  <a:pt x="206629" y="368644"/>
                </a:lnTo>
                <a:lnTo>
                  <a:pt x="179832" y="398557"/>
                </a:lnTo>
                <a:lnTo>
                  <a:pt x="142350" y="423169"/>
                </a:lnTo>
                <a:lnTo>
                  <a:pt x="97181" y="441516"/>
                </a:lnTo>
                <a:lnTo>
                  <a:pt x="47322" y="452633"/>
                </a:lnTo>
                <a:close/>
              </a:path>
              <a:path w="378459" h="452754">
                <a:moveTo>
                  <a:pt x="364129" y="452633"/>
                </a:moveTo>
                <a:lnTo>
                  <a:pt x="314602" y="441491"/>
                </a:lnTo>
                <a:lnTo>
                  <a:pt x="270004" y="422966"/>
                </a:lnTo>
                <a:lnTo>
                  <a:pt x="233092" y="398277"/>
                </a:lnTo>
                <a:lnTo>
                  <a:pt x="206629" y="368644"/>
                </a:lnTo>
                <a:lnTo>
                  <a:pt x="254668" y="368644"/>
                </a:lnTo>
                <a:lnTo>
                  <a:pt x="273458" y="385081"/>
                </a:lnTo>
                <a:lnTo>
                  <a:pt x="321706" y="407986"/>
                </a:lnTo>
                <a:lnTo>
                  <a:pt x="378217" y="421205"/>
                </a:lnTo>
                <a:lnTo>
                  <a:pt x="364129" y="452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04672" y="3193097"/>
            <a:ext cx="414020" cy="244475"/>
          </a:xfrm>
          <a:custGeom>
            <a:avLst/>
            <a:gdLst/>
            <a:ahLst/>
            <a:cxnLst/>
            <a:rect l="l" t="t" r="r" b="b"/>
            <a:pathLst>
              <a:path w="414020" h="244475">
                <a:moveTo>
                  <a:pt x="413981" y="211010"/>
                </a:moveTo>
                <a:lnTo>
                  <a:pt x="226860" y="211010"/>
                </a:lnTo>
                <a:lnTo>
                  <a:pt x="226860" y="153670"/>
                </a:lnTo>
                <a:lnTo>
                  <a:pt x="360883" y="153670"/>
                </a:lnTo>
                <a:lnTo>
                  <a:pt x="360883" y="120700"/>
                </a:lnTo>
                <a:lnTo>
                  <a:pt x="360883" y="31826"/>
                </a:lnTo>
                <a:lnTo>
                  <a:pt x="321144" y="31826"/>
                </a:lnTo>
                <a:lnTo>
                  <a:pt x="321144" y="120650"/>
                </a:lnTo>
                <a:lnTo>
                  <a:pt x="92837" y="120650"/>
                </a:lnTo>
                <a:lnTo>
                  <a:pt x="92837" y="31750"/>
                </a:lnTo>
                <a:lnTo>
                  <a:pt x="360883" y="31750"/>
                </a:lnTo>
                <a:lnTo>
                  <a:pt x="360883" y="0"/>
                </a:lnTo>
                <a:lnTo>
                  <a:pt x="53467" y="0"/>
                </a:lnTo>
                <a:lnTo>
                  <a:pt x="53467" y="31750"/>
                </a:lnTo>
                <a:lnTo>
                  <a:pt x="53467" y="120650"/>
                </a:lnTo>
                <a:lnTo>
                  <a:pt x="53467" y="153670"/>
                </a:lnTo>
                <a:lnTo>
                  <a:pt x="187121" y="153670"/>
                </a:lnTo>
                <a:lnTo>
                  <a:pt x="187121" y="211010"/>
                </a:lnTo>
                <a:lnTo>
                  <a:pt x="0" y="211010"/>
                </a:lnTo>
                <a:lnTo>
                  <a:pt x="0" y="243878"/>
                </a:lnTo>
                <a:lnTo>
                  <a:pt x="413981" y="243878"/>
                </a:lnTo>
                <a:lnTo>
                  <a:pt x="413981" y="211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50544" y="3485197"/>
            <a:ext cx="316865" cy="142240"/>
          </a:xfrm>
          <a:custGeom>
            <a:avLst/>
            <a:gdLst/>
            <a:ahLst/>
            <a:cxnLst/>
            <a:rect l="l" t="t" r="r" b="b"/>
            <a:pathLst>
              <a:path w="316865" h="142239">
                <a:moveTo>
                  <a:pt x="316814" y="0"/>
                </a:moveTo>
                <a:lnTo>
                  <a:pt x="0" y="0"/>
                </a:lnTo>
                <a:lnTo>
                  <a:pt x="0" y="31750"/>
                </a:lnTo>
                <a:lnTo>
                  <a:pt x="276352" y="31750"/>
                </a:lnTo>
                <a:lnTo>
                  <a:pt x="276352" y="142240"/>
                </a:lnTo>
                <a:lnTo>
                  <a:pt x="316814" y="142240"/>
                </a:lnTo>
                <a:lnTo>
                  <a:pt x="316814" y="31750"/>
                </a:lnTo>
                <a:lnTo>
                  <a:pt x="316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56944" y="3215893"/>
            <a:ext cx="415925" cy="356235"/>
          </a:xfrm>
          <a:custGeom>
            <a:avLst/>
            <a:gdLst/>
            <a:ahLst/>
            <a:cxnLst/>
            <a:rect l="l" t="t" r="r" b="b"/>
            <a:pathLst>
              <a:path w="415925" h="356235">
                <a:moveTo>
                  <a:pt x="415785" y="322948"/>
                </a:moveTo>
                <a:lnTo>
                  <a:pt x="296938" y="322948"/>
                </a:lnTo>
                <a:lnTo>
                  <a:pt x="296938" y="214579"/>
                </a:lnTo>
                <a:lnTo>
                  <a:pt x="374967" y="214579"/>
                </a:lnTo>
                <a:lnTo>
                  <a:pt x="374967" y="181343"/>
                </a:lnTo>
                <a:lnTo>
                  <a:pt x="303796" y="181343"/>
                </a:lnTo>
                <a:lnTo>
                  <a:pt x="303796" y="33235"/>
                </a:lnTo>
                <a:lnTo>
                  <a:pt x="376047" y="33235"/>
                </a:lnTo>
                <a:lnTo>
                  <a:pt x="376047" y="0"/>
                </a:lnTo>
                <a:lnTo>
                  <a:pt x="264426" y="0"/>
                </a:lnTo>
                <a:lnTo>
                  <a:pt x="264426" y="33235"/>
                </a:lnTo>
                <a:lnTo>
                  <a:pt x="264426" y="181343"/>
                </a:lnTo>
                <a:lnTo>
                  <a:pt x="256844" y="181343"/>
                </a:lnTo>
                <a:lnTo>
                  <a:pt x="256844" y="214579"/>
                </a:lnTo>
                <a:lnTo>
                  <a:pt x="256844" y="322948"/>
                </a:lnTo>
                <a:lnTo>
                  <a:pt x="156057" y="322948"/>
                </a:lnTo>
                <a:lnTo>
                  <a:pt x="156057" y="214579"/>
                </a:lnTo>
                <a:lnTo>
                  <a:pt x="256844" y="214579"/>
                </a:lnTo>
                <a:lnTo>
                  <a:pt x="256844" y="181343"/>
                </a:lnTo>
                <a:lnTo>
                  <a:pt x="148475" y="181343"/>
                </a:lnTo>
                <a:lnTo>
                  <a:pt x="148475" y="33235"/>
                </a:lnTo>
                <a:lnTo>
                  <a:pt x="264426" y="33235"/>
                </a:lnTo>
                <a:lnTo>
                  <a:pt x="264426" y="0"/>
                </a:lnTo>
                <a:lnTo>
                  <a:pt x="36842" y="0"/>
                </a:lnTo>
                <a:lnTo>
                  <a:pt x="36842" y="33235"/>
                </a:lnTo>
                <a:lnTo>
                  <a:pt x="108737" y="33235"/>
                </a:lnTo>
                <a:lnTo>
                  <a:pt x="108737" y="181343"/>
                </a:lnTo>
                <a:lnTo>
                  <a:pt x="37566" y="181343"/>
                </a:lnTo>
                <a:lnTo>
                  <a:pt x="37566" y="214579"/>
                </a:lnTo>
                <a:lnTo>
                  <a:pt x="115963" y="214579"/>
                </a:lnTo>
                <a:lnTo>
                  <a:pt x="115963" y="322948"/>
                </a:lnTo>
                <a:lnTo>
                  <a:pt x="0" y="322948"/>
                </a:lnTo>
                <a:lnTo>
                  <a:pt x="0" y="356184"/>
                </a:lnTo>
                <a:lnTo>
                  <a:pt x="415785" y="356184"/>
                </a:lnTo>
                <a:lnTo>
                  <a:pt x="415785" y="322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4814" y="4789868"/>
            <a:ext cx="66430" cy="6747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201006" y="4610105"/>
            <a:ext cx="873125" cy="454659"/>
          </a:xfrm>
          <a:custGeom>
            <a:avLst/>
            <a:gdLst/>
            <a:ahLst/>
            <a:cxnLst/>
            <a:rect l="l" t="t" r="r" b="b"/>
            <a:pathLst>
              <a:path w="873125" h="454660">
                <a:moveTo>
                  <a:pt x="276352" y="316090"/>
                </a:moveTo>
                <a:lnTo>
                  <a:pt x="239268" y="291363"/>
                </a:lnTo>
                <a:lnTo>
                  <a:pt x="206984" y="257060"/>
                </a:lnTo>
                <a:lnTo>
                  <a:pt x="181495" y="215722"/>
                </a:lnTo>
                <a:lnTo>
                  <a:pt x="177660" y="205181"/>
                </a:lnTo>
                <a:lnTo>
                  <a:pt x="164807" y="169875"/>
                </a:lnTo>
                <a:lnTo>
                  <a:pt x="158940" y="122097"/>
                </a:lnTo>
                <a:lnTo>
                  <a:pt x="158940" y="39382"/>
                </a:lnTo>
                <a:lnTo>
                  <a:pt x="119214" y="39382"/>
                </a:lnTo>
                <a:lnTo>
                  <a:pt x="119214" y="122097"/>
                </a:lnTo>
                <a:lnTo>
                  <a:pt x="113017" y="171792"/>
                </a:lnTo>
                <a:lnTo>
                  <a:pt x="96126" y="219710"/>
                </a:lnTo>
                <a:lnTo>
                  <a:pt x="70421" y="263042"/>
                </a:lnTo>
                <a:lnTo>
                  <a:pt x="37744" y="298996"/>
                </a:lnTo>
                <a:lnTo>
                  <a:pt x="0" y="324751"/>
                </a:lnTo>
                <a:lnTo>
                  <a:pt x="25285" y="356908"/>
                </a:lnTo>
                <a:lnTo>
                  <a:pt x="61874" y="331038"/>
                </a:lnTo>
                <a:lnTo>
                  <a:pt x="94030" y="295884"/>
                </a:lnTo>
                <a:lnTo>
                  <a:pt x="120408" y="253301"/>
                </a:lnTo>
                <a:lnTo>
                  <a:pt x="139623" y="205181"/>
                </a:lnTo>
                <a:lnTo>
                  <a:pt x="158610" y="250444"/>
                </a:lnTo>
                <a:lnTo>
                  <a:pt x="184416" y="290525"/>
                </a:lnTo>
                <a:lnTo>
                  <a:pt x="215773" y="323697"/>
                </a:lnTo>
                <a:lnTo>
                  <a:pt x="251421" y="348234"/>
                </a:lnTo>
                <a:lnTo>
                  <a:pt x="276352" y="316090"/>
                </a:lnTo>
                <a:close/>
              </a:path>
              <a:path w="873125" h="454660">
                <a:moveTo>
                  <a:pt x="433844" y="184238"/>
                </a:moveTo>
                <a:lnTo>
                  <a:pt x="357987" y="184238"/>
                </a:lnTo>
                <a:lnTo>
                  <a:pt x="357987" y="0"/>
                </a:lnTo>
                <a:lnTo>
                  <a:pt x="317893" y="0"/>
                </a:lnTo>
                <a:lnTo>
                  <a:pt x="317893" y="454075"/>
                </a:lnTo>
                <a:lnTo>
                  <a:pt x="357987" y="454075"/>
                </a:lnTo>
                <a:lnTo>
                  <a:pt x="357987" y="218909"/>
                </a:lnTo>
                <a:lnTo>
                  <a:pt x="433844" y="218909"/>
                </a:lnTo>
                <a:lnTo>
                  <a:pt x="433844" y="184238"/>
                </a:lnTo>
                <a:close/>
              </a:path>
              <a:path w="873125" h="454660">
                <a:moveTo>
                  <a:pt x="821817" y="372440"/>
                </a:moveTo>
                <a:lnTo>
                  <a:pt x="810945" y="338124"/>
                </a:lnTo>
                <a:lnTo>
                  <a:pt x="792721" y="323316"/>
                </a:lnTo>
                <a:lnTo>
                  <a:pt x="781723" y="314388"/>
                </a:lnTo>
                <a:lnTo>
                  <a:pt x="781723" y="372440"/>
                </a:lnTo>
                <a:lnTo>
                  <a:pt x="773557" y="393268"/>
                </a:lnTo>
                <a:lnTo>
                  <a:pt x="750519" y="408787"/>
                </a:lnTo>
                <a:lnTo>
                  <a:pt x="714006" y="418414"/>
                </a:lnTo>
                <a:lnTo>
                  <a:pt x="665403" y="421563"/>
                </a:lnTo>
                <a:lnTo>
                  <a:pt x="616597" y="418414"/>
                </a:lnTo>
                <a:lnTo>
                  <a:pt x="580059" y="408787"/>
                </a:lnTo>
                <a:lnTo>
                  <a:pt x="557199" y="393268"/>
                </a:lnTo>
                <a:lnTo>
                  <a:pt x="549440" y="372440"/>
                </a:lnTo>
                <a:lnTo>
                  <a:pt x="557199" y="351866"/>
                </a:lnTo>
                <a:lnTo>
                  <a:pt x="580059" y="336499"/>
                </a:lnTo>
                <a:lnTo>
                  <a:pt x="616597" y="326821"/>
                </a:lnTo>
                <a:lnTo>
                  <a:pt x="665403" y="323316"/>
                </a:lnTo>
                <a:lnTo>
                  <a:pt x="714006" y="326821"/>
                </a:lnTo>
                <a:lnTo>
                  <a:pt x="750519" y="336499"/>
                </a:lnTo>
                <a:lnTo>
                  <a:pt x="773557" y="351866"/>
                </a:lnTo>
                <a:lnTo>
                  <a:pt x="781723" y="372440"/>
                </a:lnTo>
                <a:lnTo>
                  <a:pt x="781723" y="314388"/>
                </a:lnTo>
                <a:lnTo>
                  <a:pt x="780046" y="313016"/>
                </a:lnTo>
                <a:lnTo>
                  <a:pt x="730935" y="297662"/>
                </a:lnTo>
                <a:lnTo>
                  <a:pt x="665403" y="292608"/>
                </a:lnTo>
                <a:lnTo>
                  <a:pt x="599452" y="297662"/>
                </a:lnTo>
                <a:lnTo>
                  <a:pt x="550164" y="313016"/>
                </a:lnTo>
                <a:lnTo>
                  <a:pt x="519303" y="338124"/>
                </a:lnTo>
                <a:lnTo>
                  <a:pt x="508622" y="372440"/>
                </a:lnTo>
                <a:lnTo>
                  <a:pt x="519303" y="406971"/>
                </a:lnTo>
                <a:lnTo>
                  <a:pt x="550164" y="432219"/>
                </a:lnTo>
                <a:lnTo>
                  <a:pt x="599452" y="447725"/>
                </a:lnTo>
                <a:lnTo>
                  <a:pt x="665403" y="452996"/>
                </a:lnTo>
                <a:lnTo>
                  <a:pt x="730935" y="447725"/>
                </a:lnTo>
                <a:lnTo>
                  <a:pt x="780046" y="432219"/>
                </a:lnTo>
                <a:lnTo>
                  <a:pt x="793089" y="421563"/>
                </a:lnTo>
                <a:lnTo>
                  <a:pt x="810945" y="406971"/>
                </a:lnTo>
                <a:lnTo>
                  <a:pt x="821817" y="372440"/>
                </a:lnTo>
                <a:close/>
              </a:path>
              <a:path w="873125" h="454660">
                <a:moveTo>
                  <a:pt x="872756" y="224688"/>
                </a:moveTo>
                <a:lnTo>
                  <a:pt x="769797" y="224688"/>
                </a:lnTo>
                <a:lnTo>
                  <a:pt x="769797" y="171043"/>
                </a:lnTo>
                <a:lnTo>
                  <a:pt x="769797" y="160210"/>
                </a:lnTo>
                <a:lnTo>
                  <a:pt x="811212" y="132689"/>
                </a:lnTo>
                <a:lnTo>
                  <a:pt x="825792" y="92837"/>
                </a:lnTo>
                <a:lnTo>
                  <a:pt x="814654" y="57137"/>
                </a:lnTo>
                <a:lnTo>
                  <a:pt x="794067" y="40093"/>
                </a:lnTo>
                <a:lnTo>
                  <a:pt x="784974" y="32588"/>
                </a:lnTo>
                <a:lnTo>
                  <a:pt x="784974" y="92837"/>
                </a:lnTo>
                <a:lnTo>
                  <a:pt x="776655" y="115049"/>
                </a:lnTo>
                <a:lnTo>
                  <a:pt x="752817" y="131495"/>
                </a:lnTo>
                <a:lnTo>
                  <a:pt x="730072" y="137668"/>
                </a:lnTo>
                <a:lnTo>
                  <a:pt x="730072" y="171043"/>
                </a:lnTo>
                <a:lnTo>
                  <a:pt x="730072" y="224688"/>
                </a:lnTo>
                <a:lnTo>
                  <a:pt x="601459" y="224688"/>
                </a:lnTo>
                <a:lnTo>
                  <a:pt x="601459" y="171234"/>
                </a:lnTo>
                <a:lnTo>
                  <a:pt x="616153" y="173469"/>
                </a:lnTo>
                <a:lnTo>
                  <a:pt x="631736" y="175044"/>
                </a:lnTo>
                <a:lnTo>
                  <a:pt x="648169" y="175983"/>
                </a:lnTo>
                <a:lnTo>
                  <a:pt x="665403" y="176288"/>
                </a:lnTo>
                <a:lnTo>
                  <a:pt x="682879" y="175945"/>
                </a:lnTo>
                <a:lnTo>
                  <a:pt x="699490" y="174955"/>
                </a:lnTo>
                <a:lnTo>
                  <a:pt x="715238" y="173316"/>
                </a:lnTo>
                <a:lnTo>
                  <a:pt x="728878" y="171234"/>
                </a:lnTo>
                <a:lnTo>
                  <a:pt x="730072" y="171043"/>
                </a:lnTo>
                <a:lnTo>
                  <a:pt x="730072" y="137668"/>
                </a:lnTo>
                <a:lnTo>
                  <a:pt x="715175" y="141706"/>
                </a:lnTo>
                <a:lnTo>
                  <a:pt x="665403" y="145224"/>
                </a:lnTo>
                <a:lnTo>
                  <a:pt x="615480" y="141706"/>
                </a:lnTo>
                <a:lnTo>
                  <a:pt x="577888" y="131495"/>
                </a:lnTo>
                <a:lnTo>
                  <a:pt x="554253" y="115049"/>
                </a:lnTo>
                <a:lnTo>
                  <a:pt x="546188" y="92837"/>
                </a:lnTo>
                <a:lnTo>
                  <a:pt x="554253" y="70726"/>
                </a:lnTo>
                <a:lnTo>
                  <a:pt x="577888" y="54140"/>
                </a:lnTo>
                <a:lnTo>
                  <a:pt x="615480" y="43713"/>
                </a:lnTo>
                <a:lnTo>
                  <a:pt x="665403" y="40093"/>
                </a:lnTo>
                <a:lnTo>
                  <a:pt x="715175" y="43713"/>
                </a:lnTo>
                <a:lnTo>
                  <a:pt x="752817" y="54140"/>
                </a:lnTo>
                <a:lnTo>
                  <a:pt x="776655" y="70726"/>
                </a:lnTo>
                <a:lnTo>
                  <a:pt x="784974" y="92837"/>
                </a:lnTo>
                <a:lnTo>
                  <a:pt x="784974" y="32588"/>
                </a:lnTo>
                <a:lnTo>
                  <a:pt x="782713" y="30708"/>
                </a:lnTo>
                <a:lnTo>
                  <a:pt x="732218" y="14300"/>
                </a:lnTo>
                <a:lnTo>
                  <a:pt x="665403" y="8674"/>
                </a:lnTo>
                <a:lnTo>
                  <a:pt x="598373" y="14300"/>
                </a:lnTo>
                <a:lnTo>
                  <a:pt x="547776" y="30708"/>
                </a:lnTo>
                <a:lnTo>
                  <a:pt x="515797" y="57137"/>
                </a:lnTo>
                <a:lnTo>
                  <a:pt x="504647" y="92837"/>
                </a:lnTo>
                <a:lnTo>
                  <a:pt x="508406" y="114325"/>
                </a:lnTo>
                <a:lnTo>
                  <a:pt x="519391" y="132867"/>
                </a:lnTo>
                <a:lnTo>
                  <a:pt x="537184" y="148336"/>
                </a:lnTo>
                <a:lnTo>
                  <a:pt x="561365" y="160578"/>
                </a:lnTo>
                <a:lnTo>
                  <a:pt x="561365" y="224688"/>
                </a:lnTo>
                <a:lnTo>
                  <a:pt x="458774" y="224688"/>
                </a:lnTo>
                <a:lnTo>
                  <a:pt x="458774" y="257568"/>
                </a:lnTo>
                <a:lnTo>
                  <a:pt x="872756" y="257568"/>
                </a:lnTo>
                <a:lnTo>
                  <a:pt x="872756" y="224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48843" y="4610100"/>
            <a:ext cx="369570" cy="454659"/>
          </a:xfrm>
          <a:custGeom>
            <a:avLst/>
            <a:gdLst/>
            <a:ahLst/>
            <a:cxnLst/>
            <a:rect l="l" t="t" r="r" b="b"/>
            <a:pathLst>
              <a:path w="369570" h="454660">
                <a:moveTo>
                  <a:pt x="369548" y="454078"/>
                </a:moveTo>
                <a:lnTo>
                  <a:pt x="329450" y="454078"/>
                </a:lnTo>
                <a:lnTo>
                  <a:pt x="329450" y="0"/>
                </a:lnTo>
                <a:lnTo>
                  <a:pt x="369548" y="0"/>
                </a:lnTo>
                <a:lnTo>
                  <a:pt x="369548" y="454078"/>
                </a:lnTo>
                <a:close/>
              </a:path>
              <a:path w="369570" h="454660">
                <a:moveTo>
                  <a:pt x="21674" y="368825"/>
                </a:moveTo>
                <a:lnTo>
                  <a:pt x="0" y="335952"/>
                </a:lnTo>
                <a:lnTo>
                  <a:pt x="48973" y="309260"/>
                </a:lnTo>
                <a:lnTo>
                  <a:pt x="90693" y="279129"/>
                </a:lnTo>
                <a:lnTo>
                  <a:pt x="125269" y="245707"/>
                </a:lnTo>
                <a:lnTo>
                  <a:pt x="152811" y="209137"/>
                </a:lnTo>
                <a:lnTo>
                  <a:pt x="173431" y="169566"/>
                </a:lnTo>
                <a:lnTo>
                  <a:pt x="187240" y="127139"/>
                </a:lnTo>
                <a:lnTo>
                  <a:pt x="194346" y="82001"/>
                </a:lnTo>
                <a:lnTo>
                  <a:pt x="20951" y="82001"/>
                </a:lnTo>
                <a:lnTo>
                  <a:pt x="20951" y="49489"/>
                </a:lnTo>
                <a:lnTo>
                  <a:pt x="235166" y="49489"/>
                </a:lnTo>
                <a:lnTo>
                  <a:pt x="232142" y="97644"/>
                </a:lnTo>
                <a:lnTo>
                  <a:pt x="223093" y="144089"/>
                </a:lnTo>
                <a:lnTo>
                  <a:pt x="207652" y="188502"/>
                </a:lnTo>
                <a:lnTo>
                  <a:pt x="185451" y="230561"/>
                </a:lnTo>
                <a:lnTo>
                  <a:pt x="156121" y="269944"/>
                </a:lnTo>
                <a:lnTo>
                  <a:pt x="119293" y="306331"/>
                </a:lnTo>
                <a:lnTo>
                  <a:pt x="74600" y="339398"/>
                </a:lnTo>
                <a:lnTo>
                  <a:pt x="21674" y="368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95335" y="4612268"/>
            <a:ext cx="414020" cy="447040"/>
          </a:xfrm>
          <a:custGeom>
            <a:avLst/>
            <a:gdLst/>
            <a:ahLst/>
            <a:cxnLst/>
            <a:rect l="l" t="t" r="r" b="b"/>
            <a:pathLst>
              <a:path w="414020" h="447039">
                <a:moveTo>
                  <a:pt x="36846" y="157861"/>
                </a:moveTo>
                <a:lnTo>
                  <a:pt x="22758" y="127156"/>
                </a:lnTo>
                <a:lnTo>
                  <a:pt x="71126" y="117437"/>
                </a:lnTo>
                <a:lnTo>
                  <a:pt x="115628" y="100644"/>
                </a:lnTo>
                <a:lnTo>
                  <a:pt x="152310" y="77764"/>
                </a:lnTo>
                <a:lnTo>
                  <a:pt x="177218" y="49787"/>
                </a:lnTo>
                <a:lnTo>
                  <a:pt x="186399" y="17700"/>
                </a:lnTo>
                <a:lnTo>
                  <a:pt x="186399" y="0"/>
                </a:lnTo>
                <a:lnTo>
                  <a:pt x="227580" y="0"/>
                </a:lnTo>
                <a:lnTo>
                  <a:pt x="227580" y="17700"/>
                </a:lnTo>
                <a:lnTo>
                  <a:pt x="236762" y="49787"/>
                </a:lnTo>
                <a:lnTo>
                  <a:pt x="252416" y="67371"/>
                </a:lnTo>
                <a:lnTo>
                  <a:pt x="206809" y="67371"/>
                </a:lnTo>
                <a:lnTo>
                  <a:pt x="178017" y="100839"/>
                </a:lnTo>
                <a:lnTo>
                  <a:pt x="137541" y="127449"/>
                </a:lnTo>
                <a:lnTo>
                  <a:pt x="89209" y="146643"/>
                </a:lnTo>
                <a:lnTo>
                  <a:pt x="36846" y="157861"/>
                </a:lnTo>
                <a:close/>
              </a:path>
              <a:path w="414020" h="447039">
                <a:moveTo>
                  <a:pt x="377134" y="157861"/>
                </a:moveTo>
                <a:lnTo>
                  <a:pt x="324308" y="146643"/>
                </a:lnTo>
                <a:lnTo>
                  <a:pt x="275851" y="127449"/>
                </a:lnTo>
                <a:lnTo>
                  <a:pt x="235454" y="100839"/>
                </a:lnTo>
                <a:lnTo>
                  <a:pt x="206809" y="67371"/>
                </a:lnTo>
                <a:lnTo>
                  <a:pt x="252416" y="67371"/>
                </a:lnTo>
                <a:lnTo>
                  <a:pt x="261670" y="77764"/>
                </a:lnTo>
                <a:lnTo>
                  <a:pt x="298352" y="100644"/>
                </a:lnTo>
                <a:lnTo>
                  <a:pt x="342853" y="117437"/>
                </a:lnTo>
                <a:lnTo>
                  <a:pt x="391222" y="127156"/>
                </a:lnTo>
                <a:lnTo>
                  <a:pt x="377134" y="157861"/>
                </a:lnTo>
                <a:close/>
              </a:path>
              <a:path w="414020" h="447039">
                <a:moveTo>
                  <a:pt x="413980" y="220356"/>
                </a:moveTo>
                <a:lnTo>
                  <a:pt x="0" y="220356"/>
                </a:lnTo>
                <a:lnTo>
                  <a:pt x="0" y="187844"/>
                </a:lnTo>
                <a:lnTo>
                  <a:pt x="413980" y="187844"/>
                </a:lnTo>
                <a:lnTo>
                  <a:pt x="413980" y="220356"/>
                </a:lnTo>
                <a:close/>
              </a:path>
              <a:path w="414020" h="447039">
                <a:moveTo>
                  <a:pt x="226497" y="265872"/>
                </a:moveTo>
                <a:lnTo>
                  <a:pt x="186399" y="265872"/>
                </a:lnTo>
                <a:lnTo>
                  <a:pt x="186399" y="220356"/>
                </a:lnTo>
                <a:lnTo>
                  <a:pt x="226497" y="220356"/>
                </a:lnTo>
                <a:lnTo>
                  <a:pt x="226497" y="265872"/>
                </a:lnTo>
                <a:close/>
              </a:path>
              <a:path w="414020" h="447039">
                <a:moveTo>
                  <a:pt x="374244" y="446853"/>
                </a:moveTo>
                <a:lnTo>
                  <a:pt x="51296" y="446853"/>
                </a:lnTo>
                <a:lnTo>
                  <a:pt x="51296" y="338842"/>
                </a:lnTo>
                <a:lnTo>
                  <a:pt x="321141" y="338842"/>
                </a:lnTo>
                <a:lnTo>
                  <a:pt x="321141" y="297661"/>
                </a:lnTo>
                <a:lnTo>
                  <a:pt x="50212" y="297661"/>
                </a:lnTo>
                <a:lnTo>
                  <a:pt x="50212" y="265872"/>
                </a:lnTo>
                <a:lnTo>
                  <a:pt x="360517" y="265872"/>
                </a:lnTo>
                <a:lnTo>
                  <a:pt x="360517" y="368825"/>
                </a:lnTo>
                <a:lnTo>
                  <a:pt x="90671" y="368825"/>
                </a:lnTo>
                <a:lnTo>
                  <a:pt x="90671" y="415064"/>
                </a:lnTo>
                <a:lnTo>
                  <a:pt x="374244" y="415064"/>
                </a:lnTo>
                <a:lnTo>
                  <a:pt x="374244" y="446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725" y="6254641"/>
            <a:ext cx="66430" cy="6747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8560422" y="6074885"/>
            <a:ext cx="875665" cy="455295"/>
          </a:xfrm>
          <a:custGeom>
            <a:avLst/>
            <a:gdLst/>
            <a:ahLst/>
            <a:cxnLst/>
            <a:rect l="l" t="t" r="r" b="b"/>
            <a:pathLst>
              <a:path w="875665" h="455295">
                <a:moveTo>
                  <a:pt x="413981" y="224688"/>
                </a:moveTo>
                <a:lnTo>
                  <a:pt x="346062" y="224688"/>
                </a:lnTo>
                <a:lnTo>
                  <a:pt x="353580" y="178879"/>
                </a:lnTo>
                <a:lnTo>
                  <a:pt x="357441" y="138620"/>
                </a:lnTo>
                <a:lnTo>
                  <a:pt x="358863" y="102565"/>
                </a:lnTo>
                <a:lnTo>
                  <a:pt x="359067" y="69354"/>
                </a:lnTo>
                <a:lnTo>
                  <a:pt x="359067" y="29616"/>
                </a:lnTo>
                <a:lnTo>
                  <a:pt x="52019" y="29616"/>
                </a:lnTo>
                <a:lnTo>
                  <a:pt x="52019" y="62852"/>
                </a:lnTo>
                <a:lnTo>
                  <a:pt x="319328" y="62852"/>
                </a:lnTo>
                <a:lnTo>
                  <a:pt x="319112" y="102285"/>
                </a:lnTo>
                <a:lnTo>
                  <a:pt x="317576" y="138417"/>
                </a:lnTo>
                <a:lnTo>
                  <a:pt x="313385" y="178854"/>
                </a:lnTo>
                <a:lnTo>
                  <a:pt x="305244" y="224688"/>
                </a:lnTo>
                <a:lnTo>
                  <a:pt x="0" y="224688"/>
                </a:lnTo>
                <a:lnTo>
                  <a:pt x="0" y="257924"/>
                </a:lnTo>
                <a:lnTo>
                  <a:pt x="186029" y="257924"/>
                </a:lnTo>
                <a:lnTo>
                  <a:pt x="186029" y="454799"/>
                </a:lnTo>
                <a:lnTo>
                  <a:pt x="226136" y="454799"/>
                </a:lnTo>
                <a:lnTo>
                  <a:pt x="226136" y="257924"/>
                </a:lnTo>
                <a:lnTo>
                  <a:pt x="413981" y="257924"/>
                </a:lnTo>
                <a:lnTo>
                  <a:pt x="413981" y="224688"/>
                </a:lnTo>
                <a:close/>
              </a:path>
              <a:path w="875665" h="455295">
                <a:moveTo>
                  <a:pt x="716699" y="214210"/>
                </a:moveTo>
                <a:lnTo>
                  <a:pt x="671347" y="191439"/>
                </a:lnTo>
                <a:lnTo>
                  <a:pt x="635685" y="158534"/>
                </a:lnTo>
                <a:lnTo>
                  <a:pt x="612355" y="118249"/>
                </a:lnTo>
                <a:lnTo>
                  <a:pt x="603986" y="73329"/>
                </a:lnTo>
                <a:lnTo>
                  <a:pt x="603986" y="23482"/>
                </a:lnTo>
                <a:lnTo>
                  <a:pt x="564616" y="23482"/>
                </a:lnTo>
                <a:lnTo>
                  <a:pt x="564616" y="70434"/>
                </a:lnTo>
                <a:lnTo>
                  <a:pt x="556221" y="120827"/>
                </a:lnTo>
                <a:lnTo>
                  <a:pt x="533006" y="165265"/>
                </a:lnTo>
                <a:lnTo>
                  <a:pt x="497052" y="201295"/>
                </a:lnTo>
                <a:lnTo>
                  <a:pt x="450469" y="226491"/>
                </a:lnTo>
                <a:lnTo>
                  <a:pt x="472135" y="258648"/>
                </a:lnTo>
                <a:lnTo>
                  <a:pt x="509485" y="239458"/>
                </a:lnTo>
                <a:lnTo>
                  <a:pt x="541362" y="213131"/>
                </a:lnTo>
                <a:lnTo>
                  <a:pt x="566928" y="180568"/>
                </a:lnTo>
                <a:lnTo>
                  <a:pt x="585381" y="142684"/>
                </a:lnTo>
                <a:lnTo>
                  <a:pt x="603758" y="176199"/>
                </a:lnTo>
                <a:lnTo>
                  <a:pt x="628751" y="205181"/>
                </a:lnTo>
                <a:lnTo>
                  <a:pt x="659472" y="228739"/>
                </a:lnTo>
                <a:lnTo>
                  <a:pt x="695020" y="245999"/>
                </a:lnTo>
                <a:lnTo>
                  <a:pt x="716699" y="214210"/>
                </a:lnTo>
                <a:close/>
              </a:path>
              <a:path w="875665" h="455295">
                <a:moveTo>
                  <a:pt x="811339" y="370268"/>
                </a:moveTo>
                <a:lnTo>
                  <a:pt x="801077" y="335457"/>
                </a:lnTo>
                <a:lnTo>
                  <a:pt x="783488" y="320052"/>
                </a:lnTo>
                <a:lnTo>
                  <a:pt x="772325" y="310286"/>
                </a:lnTo>
                <a:lnTo>
                  <a:pt x="772325" y="370268"/>
                </a:lnTo>
                <a:lnTo>
                  <a:pt x="764705" y="391731"/>
                </a:lnTo>
                <a:lnTo>
                  <a:pt x="742797" y="407657"/>
                </a:lnTo>
                <a:lnTo>
                  <a:pt x="708012" y="417614"/>
                </a:lnTo>
                <a:lnTo>
                  <a:pt x="661784" y="421195"/>
                </a:lnTo>
                <a:lnTo>
                  <a:pt x="615505" y="417614"/>
                </a:lnTo>
                <a:lnTo>
                  <a:pt x="580644" y="407657"/>
                </a:lnTo>
                <a:lnTo>
                  <a:pt x="558711" y="391731"/>
                </a:lnTo>
                <a:lnTo>
                  <a:pt x="551243" y="370268"/>
                </a:lnTo>
                <a:lnTo>
                  <a:pt x="558711" y="349313"/>
                </a:lnTo>
                <a:lnTo>
                  <a:pt x="580644" y="333514"/>
                </a:lnTo>
                <a:lnTo>
                  <a:pt x="615505" y="323532"/>
                </a:lnTo>
                <a:lnTo>
                  <a:pt x="661784" y="320052"/>
                </a:lnTo>
                <a:lnTo>
                  <a:pt x="708012" y="323532"/>
                </a:lnTo>
                <a:lnTo>
                  <a:pt x="742797" y="333514"/>
                </a:lnTo>
                <a:lnTo>
                  <a:pt x="764705" y="349313"/>
                </a:lnTo>
                <a:lnTo>
                  <a:pt x="772325" y="370268"/>
                </a:lnTo>
                <a:lnTo>
                  <a:pt x="772325" y="310286"/>
                </a:lnTo>
                <a:lnTo>
                  <a:pt x="771512" y="309575"/>
                </a:lnTo>
                <a:lnTo>
                  <a:pt x="724471" y="293458"/>
                </a:lnTo>
                <a:lnTo>
                  <a:pt x="661784" y="287909"/>
                </a:lnTo>
                <a:lnTo>
                  <a:pt x="598779" y="293458"/>
                </a:lnTo>
                <a:lnTo>
                  <a:pt x="551383" y="309575"/>
                </a:lnTo>
                <a:lnTo>
                  <a:pt x="521525" y="335457"/>
                </a:lnTo>
                <a:lnTo>
                  <a:pt x="511149" y="370268"/>
                </a:lnTo>
                <a:lnTo>
                  <a:pt x="521525" y="405447"/>
                </a:lnTo>
                <a:lnTo>
                  <a:pt x="551383" y="431406"/>
                </a:lnTo>
                <a:lnTo>
                  <a:pt x="598779" y="447484"/>
                </a:lnTo>
                <a:lnTo>
                  <a:pt x="661784" y="452983"/>
                </a:lnTo>
                <a:lnTo>
                  <a:pt x="724471" y="447484"/>
                </a:lnTo>
                <a:lnTo>
                  <a:pt x="771512" y="431406"/>
                </a:lnTo>
                <a:lnTo>
                  <a:pt x="783132" y="421195"/>
                </a:lnTo>
                <a:lnTo>
                  <a:pt x="801077" y="405447"/>
                </a:lnTo>
                <a:lnTo>
                  <a:pt x="811339" y="370268"/>
                </a:lnTo>
                <a:close/>
              </a:path>
              <a:path w="875665" h="455295">
                <a:moveTo>
                  <a:pt x="875639" y="118478"/>
                </a:moveTo>
                <a:lnTo>
                  <a:pt x="807364" y="118478"/>
                </a:lnTo>
                <a:lnTo>
                  <a:pt x="807364" y="0"/>
                </a:lnTo>
                <a:lnTo>
                  <a:pt x="767270" y="0"/>
                </a:lnTo>
                <a:lnTo>
                  <a:pt x="767270" y="276339"/>
                </a:lnTo>
                <a:lnTo>
                  <a:pt x="807364" y="276339"/>
                </a:lnTo>
                <a:lnTo>
                  <a:pt x="807364" y="152082"/>
                </a:lnTo>
                <a:lnTo>
                  <a:pt x="875639" y="152082"/>
                </a:lnTo>
                <a:lnTo>
                  <a:pt x="875639" y="118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64967" y="6111207"/>
            <a:ext cx="415925" cy="360680"/>
          </a:xfrm>
          <a:custGeom>
            <a:avLst/>
            <a:gdLst/>
            <a:ahLst/>
            <a:cxnLst/>
            <a:rect l="l" t="t" r="r" b="b"/>
            <a:pathLst>
              <a:path w="415925" h="360679">
                <a:moveTo>
                  <a:pt x="415785" y="326390"/>
                </a:moveTo>
                <a:lnTo>
                  <a:pt x="226491" y="326390"/>
                </a:lnTo>
                <a:lnTo>
                  <a:pt x="226491" y="209550"/>
                </a:lnTo>
                <a:lnTo>
                  <a:pt x="366649" y="209550"/>
                </a:lnTo>
                <a:lnTo>
                  <a:pt x="366649" y="176530"/>
                </a:lnTo>
                <a:lnTo>
                  <a:pt x="93192" y="176530"/>
                </a:lnTo>
                <a:lnTo>
                  <a:pt x="93192" y="33020"/>
                </a:lnTo>
                <a:lnTo>
                  <a:pt x="362318" y="33020"/>
                </a:lnTo>
                <a:lnTo>
                  <a:pt x="362318" y="0"/>
                </a:lnTo>
                <a:lnTo>
                  <a:pt x="53098" y="0"/>
                </a:lnTo>
                <a:lnTo>
                  <a:pt x="53098" y="33020"/>
                </a:lnTo>
                <a:lnTo>
                  <a:pt x="53098" y="176530"/>
                </a:lnTo>
                <a:lnTo>
                  <a:pt x="53098" y="209550"/>
                </a:lnTo>
                <a:lnTo>
                  <a:pt x="186753" y="209550"/>
                </a:lnTo>
                <a:lnTo>
                  <a:pt x="186753" y="326390"/>
                </a:lnTo>
                <a:lnTo>
                  <a:pt x="0" y="326390"/>
                </a:lnTo>
                <a:lnTo>
                  <a:pt x="0" y="360680"/>
                </a:lnTo>
                <a:lnTo>
                  <a:pt x="415785" y="360680"/>
                </a:lnTo>
                <a:lnTo>
                  <a:pt x="415785" y="326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6021" y="7685468"/>
            <a:ext cx="66430" cy="6747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8271973" y="7505700"/>
            <a:ext cx="387985" cy="449580"/>
          </a:xfrm>
          <a:custGeom>
            <a:avLst/>
            <a:gdLst/>
            <a:ahLst/>
            <a:cxnLst/>
            <a:rect l="l" t="t" r="r" b="b"/>
            <a:pathLst>
              <a:path w="387984" h="449579">
                <a:moveTo>
                  <a:pt x="370993" y="235528"/>
                </a:moveTo>
                <a:lnTo>
                  <a:pt x="331617" y="235528"/>
                </a:lnTo>
                <a:lnTo>
                  <a:pt x="331617" y="0"/>
                </a:lnTo>
                <a:lnTo>
                  <a:pt x="370993" y="0"/>
                </a:lnTo>
                <a:lnTo>
                  <a:pt x="370993" y="235528"/>
                </a:lnTo>
                <a:close/>
              </a:path>
              <a:path w="387984" h="449579">
                <a:moveTo>
                  <a:pt x="20951" y="230832"/>
                </a:moveTo>
                <a:lnTo>
                  <a:pt x="0" y="199043"/>
                </a:lnTo>
                <a:lnTo>
                  <a:pt x="47034" y="174738"/>
                </a:lnTo>
                <a:lnTo>
                  <a:pt x="83943" y="139528"/>
                </a:lnTo>
                <a:lnTo>
                  <a:pt x="108050" y="96326"/>
                </a:lnTo>
                <a:lnTo>
                  <a:pt x="116680" y="48044"/>
                </a:lnTo>
                <a:lnTo>
                  <a:pt x="116680" y="13004"/>
                </a:lnTo>
                <a:lnTo>
                  <a:pt x="157500" y="13004"/>
                </a:lnTo>
                <a:lnTo>
                  <a:pt x="157500" y="48044"/>
                </a:lnTo>
                <a:lnTo>
                  <a:pt x="166023" y="94215"/>
                </a:lnTo>
                <a:lnTo>
                  <a:pt x="179302" y="116680"/>
                </a:lnTo>
                <a:lnTo>
                  <a:pt x="137632" y="116680"/>
                </a:lnTo>
                <a:lnTo>
                  <a:pt x="118435" y="154099"/>
                </a:lnTo>
                <a:lnTo>
                  <a:pt x="91890" y="186286"/>
                </a:lnTo>
                <a:lnTo>
                  <a:pt x="59045" y="212208"/>
                </a:lnTo>
                <a:lnTo>
                  <a:pt x="20951" y="230832"/>
                </a:lnTo>
                <a:close/>
              </a:path>
              <a:path w="387984" h="449579">
                <a:moveTo>
                  <a:pt x="253590" y="222162"/>
                </a:moveTo>
                <a:lnTo>
                  <a:pt x="215863" y="204893"/>
                </a:lnTo>
                <a:lnTo>
                  <a:pt x="183283" y="181003"/>
                </a:lnTo>
                <a:lnTo>
                  <a:pt x="156868" y="151322"/>
                </a:lnTo>
                <a:lnTo>
                  <a:pt x="137632" y="116680"/>
                </a:lnTo>
                <a:lnTo>
                  <a:pt x="179302" y="116680"/>
                </a:lnTo>
                <a:lnTo>
                  <a:pt x="190192" y="135103"/>
                </a:lnTo>
                <a:lnTo>
                  <a:pt x="227095" y="168134"/>
                </a:lnTo>
                <a:lnTo>
                  <a:pt x="273819" y="190734"/>
                </a:lnTo>
                <a:lnTo>
                  <a:pt x="253590" y="222162"/>
                </a:lnTo>
                <a:close/>
              </a:path>
              <a:path w="387984" h="449579">
                <a:moveTo>
                  <a:pt x="387971" y="449020"/>
                </a:moveTo>
                <a:lnTo>
                  <a:pt x="77666" y="449020"/>
                </a:lnTo>
                <a:lnTo>
                  <a:pt x="77666" y="335952"/>
                </a:lnTo>
                <a:lnTo>
                  <a:pt x="331979" y="335952"/>
                </a:lnTo>
                <a:lnTo>
                  <a:pt x="331979" y="290436"/>
                </a:lnTo>
                <a:lnTo>
                  <a:pt x="76221" y="290436"/>
                </a:lnTo>
                <a:lnTo>
                  <a:pt x="76221" y="258286"/>
                </a:lnTo>
                <a:lnTo>
                  <a:pt x="371715" y="258286"/>
                </a:lnTo>
                <a:lnTo>
                  <a:pt x="371715" y="367019"/>
                </a:lnTo>
                <a:lnTo>
                  <a:pt x="116680" y="367019"/>
                </a:lnTo>
                <a:lnTo>
                  <a:pt x="116680" y="416147"/>
                </a:lnTo>
                <a:lnTo>
                  <a:pt x="387971" y="416147"/>
                </a:lnTo>
                <a:lnTo>
                  <a:pt x="387971" y="449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18465" y="7505700"/>
            <a:ext cx="390525" cy="453390"/>
          </a:xfrm>
          <a:custGeom>
            <a:avLst/>
            <a:gdLst/>
            <a:ahLst/>
            <a:cxnLst/>
            <a:rect l="l" t="t" r="r" b="b"/>
            <a:pathLst>
              <a:path w="390525" h="453390">
                <a:moveTo>
                  <a:pt x="387971" y="123905"/>
                </a:moveTo>
                <a:lnTo>
                  <a:pt x="350041" y="123905"/>
                </a:lnTo>
                <a:lnTo>
                  <a:pt x="350041" y="0"/>
                </a:lnTo>
                <a:lnTo>
                  <a:pt x="387971" y="0"/>
                </a:lnTo>
                <a:lnTo>
                  <a:pt x="387971" y="123905"/>
                </a:lnTo>
                <a:close/>
              </a:path>
              <a:path w="390525" h="453390">
                <a:moveTo>
                  <a:pt x="288991" y="271290"/>
                </a:moveTo>
                <a:lnTo>
                  <a:pt x="251422" y="271290"/>
                </a:lnTo>
                <a:lnTo>
                  <a:pt x="251422" y="9030"/>
                </a:lnTo>
                <a:lnTo>
                  <a:pt x="288991" y="9030"/>
                </a:lnTo>
                <a:lnTo>
                  <a:pt x="288991" y="123905"/>
                </a:lnTo>
                <a:lnTo>
                  <a:pt x="387971" y="123905"/>
                </a:lnTo>
                <a:lnTo>
                  <a:pt x="387971" y="157139"/>
                </a:lnTo>
                <a:lnTo>
                  <a:pt x="288991" y="157139"/>
                </a:lnTo>
                <a:lnTo>
                  <a:pt x="288991" y="271290"/>
                </a:lnTo>
                <a:close/>
              </a:path>
              <a:path w="390525" h="453390">
                <a:moveTo>
                  <a:pt x="387971" y="287546"/>
                </a:moveTo>
                <a:lnTo>
                  <a:pt x="350041" y="287546"/>
                </a:lnTo>
                <a:lnTo>
                  <a:pt x="350041" y="157139"/>
                </a:lnTo>
                <a:lnTo>
                  <a:pt x="387971" y="157139"/>
                </a:lnTo>
                <a:lnTo>
                  <a:pt x="387971" y="287546"/>
                </a:lnTo>
                <a:close/>
              </a:path>
              <a:path w="390525" h="453390">
                <a:moveTo>
                  <a:pt x="136909" y="54547"/>
                </a:moveTo>
                <a:lnTo>
                  <a:pt x="97173" y="54547"/>
                </a:lnTo>
                <a:lnTo>
                  <a:pt x="97173" y="3251"/>
                </a:lnTo>
                <a:lnTo>
                  <a:pt x="136909" y="3251"/>
                </a:lnTo>
                <a:lnTo>
                  <a:pt x="136909" y="54547"/>
                </a:lnTo>
                <a:close/>
              </a:path>
              <a:path w="390525" h="453390">
                <a:moveTo>
                  <a:pt x="232999" y="86697"/>
                </a:moveTo>
                <a:lnTo>
                  <a:pt x="0" y="86697"/>
                </a:lnTo>
                <a:lnTo>
                  <a:pt x="0" y="54547"/>
                </a:lnTo>
                <a:lnTo>
                  <a:pt x="232999" y="54547"/>
                </a:lnTo>
                <a:lnTo>
                  <a:pt x="232999" y="86697"/>
                </a:lnTo>
                <a:close/>
              </a:path>
              <a:path w="390525" h="453390">
                <a:moveTo>
                  <a:pt x="116680" y="265872"/>
                </a:moveTo>
                <a:lnTo>
                  <a:pt x="77423" y="260397"/>
                </a:lnTo>
                <a:lnTo>
                  <a:pt x="46735" y="244830"/>
                </a:lnTo>
                <a:lnTo>
                  <a:pt x="26816" y="220457"/>
                </a:lnTo>
                <a:lnTo>
                  <a:pt x="19868" y="188567"/>
                </a:lnTo>
                <a:lnTo>
                  <a:pt x="26816" y="156467"/>
                </a:lnTo>
                <a:lnTo>
                  <a:pt x="46735" y="131987"/>
                </a:lnTo>
                <a:lnTo>
                  <a:pt x="77423" y="116381"/>
                </a:lnTo>
                <a:lnTo>
                  <a:pt x="116680" y="110900"/>
                </a:lnTo>
                <a:lnTo>
                  <a:pt x="156309" y="116381"/>
                </a:lnTo>
                <a:lnTo>
                  <a:pt x="187167" y="131987"/>
                </a:lnTo>
                <a:lnTo>
                  <a:pt x="194467" y="140883"/>
                </a:lnTo>
                <a:lnTo>
                  <a:pt x="116680" y="140883"/>
                </a:lnTo>
                <a:lnTo>
                  <a:pt x="91901" y="144320"/>
                </a:lnTo>
                <a:lnTo>
                  <a:pt x="72609" y="154023"/>
                </a:lnTo>
                <a:lnTo>
                  <a:pt x="60089" y="169077"/>
                </a:lnTo>
                <a:lnTo>
                  <a:pt x="55630" y="188567"/>
                </a:lnTo>
                <a:lnTo>
                  <a:pt x="60089" y="207848"/>
                </a:lnTo>
                <a:lnTo>
                  <a:pt x="72609" y="222794"/>
                </a:lnTo>
                <a:lnTo>
                  <a:pt x="91901" y="232457"/>
                </a:lnTo>
                <a:lnTo>
                  <a:pt x="116680" y="235889"/>
                </a:lnTo>
                <a:lnTo>
                  <a:pt x="194536" y="235889"/>
                </a:lnTo>
                <a:lnTo>
                  <a:pt x="187167" y="244830"/>
                </a:lnTo>
                <a:lnTo>
                  <a:pt x="156309" y="260397"/>
                </a:lnTo>
                <a:lnTo>
                  <a:pt x="116680" y="265872"/>
                </a:lnTo>
                <a:close/>
              </a:path>
              <a:path w="390525" h="453390">
                <a:moveTo>
                  <a:pt x="194536" y="235889"/>
                </a:moveTo>
                <a:lnTo>
                  <a:pt x="116680" y="235889"/>
                </a:lnTo>
                <a:lnTo>
                  <a:pt x="141668" y="232457"/>
                </a:lnTo>
                <a:lnTo>
                  <a:pt x="161067" y="222794"/>
                </a:lnTo>
                <a:lnTo>
                  <a:pt x="173626" y="207848"/>
                </a:lnTo>
                <a:lnTo>
                  <a:pt x="178091" y="188567"/>
                </a:lnTo>
                <a:lnTo>
                  <a:pt x="173626" y="169077"/>
                </a:lnTo>
                <a:lnTo>
                  <a:pt x="161067" y="154023"/>
                </a:lnTo>
                <a:lnTo>
                  <a:pt x="141668" y="144320"/>
                </a:lnTo>
                <a:lnTo>
                  <a:pt x="116680" y="140883"/>
                </a:lnTo>
                <a:lnTo>
                  <a:pt x="194467" y="140883"/>
                </a:lnTo>
                <a:lnTo>
                  <a:pt x="207255" y="156467"/>
                </a:lnTo>
                <a:lnTo>
                  <a:pt x="214576" y="188567"/>
                </a:lnTo>
                <a:lnTo>
                  <a:pt x="207255" y="220457"/>
                </a:lnTo>
                <a:lnTo>
                  <a:pt x="194536" y="235889"/>
                </a:lnTo>
                <a:close/>
              </a:path>
              <a:path w="390525" h="453390">
                <a:moveTo>
                  <a:pt x="238056" y="452994"/>
                </a:moveTo>
                <a:lnTo>
                  <a:pt x="173801" y="447756"/>
                </a:lnTo>
                <a:lnTo>
                  <a:pt x="125801" y="432494"/>
                </a:lnTo>
                <a:lnTo>
                  <a:pt x="95818" y="407884"/>
                </a:lnTo>
                <a:lnTo>
                  <a:pt x="85613" y="374605"/>
                </a:lnTo>
                <a:lnTo>
                  <a:pt x="95818" y="340699"/>
                </a:lnTo>
                <a:lnTo>
                  <a:pt x="125801" y="315768"/>
                </a:lnTo>
                <a:lnTo>
                  <a:pt x="173801" y="300387"/>
                </a:lnTo>
                <a:lnTo>
                  <a:pt x="238056" y="295132"/>
                </a:lnTo>
                <a:lnTo>
                  <a:pt x="302109" y="300387"/>
                </a:lnTo>
                <a:lnTo>
                  <a:pt x="350041" y="315768"/>
                </a:lnTo>
                <a:lnTo>
                  <a:pt x="363049" y="326560"/>
                </a:lnTo>
                <a:lnTo>
                  <a:pt x="238056" y="326560"/>
                </a:lnTo>
                <a:lnTo>
                  <a:pt x="190525" y="329546"/>
                </a:lnTo>
                <a:lnTo>
                  <a:pt x="155016" y="338797"/>
                </a:lnTo>
                <a:lnTo>
                  <a:pt x="132851" y="353941"/>
                </a:lnTo>
                <a:lnTo>
                  <a:pt x="125350" y="374605"/>
                </a:lnTo>
                <a:lnTo>
                  <a:pt x="132851" y="394490"/>
                </a:lnTo>
                <a:lnTo>
                  <a:pt x="155016" y="409329"/>
                </a:lnTo>
                <a:lnTo>
                  <a:pt x="190525" y="418546"/>
                </a:lnTo>
                <a:lnTo>
                  <a:pt x="238056" y="421566"/>
                </a:lnTo>
                <a:lnTo>
                  <a:pt x="363384" y="421566"/>
                </a:lnTo>
                <a:lnTo>
                  <a:pt x="350041" y="432494"/>
                </a:lnTo>
                <a:lnTo>
                  <a:pt x="302109" y="447756"/>
                </a:lnTo>
                <a:lnTo>
                  <a:pt x="238056" y="452994"/>
                </a:lnTo>
                <a:close/>
              </a:path>
              <a:path w="390525" h="453390">
                <a:moveTo>
                  <a:pt x="363384" y="421566"/>
                </a:moveTo>
                <a:lnTo>
                  <a:pt x="238056" y="421566"/>
                </a:lnTo>
                <a:lnTo>
                  <a:pt x="285334" y="418546"/>
                </a:lnTo>
                <a:lnTo>
                  <a:pt x="320690" y="409329"/>
                </a:lnTo>
                <a:lnTo>
                  <a:pt x="342906" y="394490"/>
                </a:lnTo>
                <a:lnTo>
                  <a:pt x="350763" y="374605"/>
                </a:lnTo>
                <a:lnTo>
                  <a:pt x="342906" y="353941"/>
                </a:lnTo>
                <a:lnTo>
                  <a:pt x="320690" y="338797"/>
                </a:lnTo>
                <a:lnTo>
                  <a:pt x="285334" y="329546"/>
                </a:lnTo>
                <a:lnTo>
                  <a:pt x="238056" y="326560"/>
                </a:lnTo>
                <a:lnTo>
                  <a:pt x="363049" y="326560"/>
                </a:lnTo>
                <a:lnTo>
                  <a:pt x="380091" y="340699"/>
                </a:lnTo>
                <a:lnTo>
                  <a:pt x="390499" y="374605"/>
                </a:lnTo>
                <a:lnTo>
                  <a:pt x="380091" y="407884"/>
                </a:lnTo>
                <a:lnTo>
                  <a:pt x="363384" y="421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299575" y="7505701"/>
            <a:ext cx="835025" cy="454659"/>
          </a:xfrm>
          <a:custGeom>
            <a:avLst/>
            <a:gdLst/>
            <a:ahLst/>
            <a:cxnLst/>
            <a:rect l="l" t="t" r="r" b="b"/>
            <a:pathLst>
              <a:path w="835025" h="454659">
                <a:moveTo>
                  <a:pt x="256476" y="50215"/>
                </a:moveTo>
                <a:lnTo>
                  <a:pt x="25641" y="50215"/>
                </a:lnTo>
                <a:lnTo>
                  <a:pt x="25641" y="83096"/>
                </a:lnTo>
                <a:lnTo>
                  <a:pt x="216382" y="83096"/>
                </a:lnTo>
                <a:lnTo>
                  <a:pt x="216014" y="113830"/>
                </a:lnTo>
                <a:lnTo>
                  <a:pt x="214299" y="151930"/>
                </a:lnTo>
                <a:lnTo>
                  <a:pt x="210286" y="197510"/>
                </a:lnTo>
                <a:lnTo>
                  <a:pt x="203009" y="250710"/>
                </a:lnTo>
                <a:lnTo>
                  <a:pt x="243103" y="253961"/>
                </a:lnTo>
                <a:lnTo>
                  <a:pt x="250634" y="195364"/>
                </a:lnTo>
                <a:lnTo>
                  <a:pt x="254533" y="145859"/>
                </a:lnTo>
                <a:lnTo>
                  <a:pt x="256057" y="105422"/>
                </a:lnTo>
                <a:lnTo>
                  <a:pt x="256349" y="83096"/>
                </a:lnTo>
                <a:lnTo>
                  <a:pt x="256476" y="50215"/>
                </a:lnTo>
                <a:close/>
              </a:path>
              <a:path w="835025" h="454659">
                <a:moveTo>
                  <a:pt x="288620" y="337400"/>
                </a:moveTo>
                <a:lnTo>
                  <a:pt x="287248" y="318071"/>
                </a:lnTo>
                <a:lnTo>
                  <a:pt x="286461" y="307060"/>
                </a:lnTo>
                <a:lnTo>
                  <a:pt x="250380" y="310934"/>
                </a:lnTo>
                <a:lnTo>
                  <a:pt x="213194" y="313994"/>
                </a:lnTo>
                <a:lnTo>
                  <a:pt x="175437" y="316331"/>
                </a:lnTo>
                <a:lnTo>
                  <a:pt x="137629" y="318071"/>
                </a:lnTo>
                <a:lnTo>
                  <a:pt x="137629" y="179908"/>
                </a:lnTo>
                <a:lnTo>
                  <a:pt x="97891" y="179908"/>
                </a:lnTo>
                <a:lnTo>
                  <a:pt x="97891" y="319163"/>
                </a:lnTo>
                <a:lnTo>
                  <a:pt x="0" y="320421"/>
                </a:lnTo>
                <a:lnTo>
                  <a:pt x="5054" y="354025"/>
                </a:lnTo>
                <a:lnTo>
                  <a:pt x="47650" y="353949"/>
                </a:lnTo>
                <a:lnTo>
                  <a:pt x="93497" y="353161"/>
                </a:lnTo>
                <a:lnTo>
                  <a:pt x="141554" y="351396"/>
                </a:lnTo>
                <a:lnTo>
                  <a:pt x="190779" y="348373"/>
                </a:lnTo>
                <a:lnTo>
                  <a:pt x="240144" y="343801"/>
                </a:lnTo>
                <a:lnTo>
                  <a:pt x="288620" y="337400"/>
                </a:lnTo>
                <a:close/>
              </a:path>
              <a:path w="835025" h="454659">
                <a:moveTo>
                  <a:pt x="428790" y="190017"/>
                </a:moveTo>
                <a:lnTo>
                  <a:pt x="355092" y="190017"/>
                </a:lnTo>
                <a:lnTo>
                  <a:pt x="355092" y="0"/>
                </a:lnTo>
                <a:lnTo>
                  <a:pt x="314998" y="0"/>
                </a:lnTo>
                <a:lnTo>
                  <a:pt x="314998" y="454088"/>
                </a:lnTo>
                <a:lnTo>
                  <a:pt x="355092" y="454088"/>
                </a:lnTo>
                <a:lnTo>
                  <a:pt x="355092" y="224701"/>
                </a:lnTo>
                <a:lnTo>
                  <a:pt x="428790" y="224701"/>
                </a:lnTo>
                <a:lnTo>
                  <a:pt x="428790" y="190017"/>
                </a:lnTo>
                <a:close/>
              </a:path>
              <a:path w="835025" h="454659">
                <a:moveTo>
                  <a:pt x="726808" y="221449"/>
                </a:moveTo>
                <a:lnTo>
                  <a:pt x="681266" y="198551"/>
                </a:lnTo>
                <a:lnTo>
                  <a:pt x="645896" y="165950"/>
                </a:lnTo>
                <a:lnTo>
                  <a:pt x="636790" y="150279"/>
                </a:lnTo>
                <a:lnTo>
                  <a:pt x="622973" y="126504"/>
                </a:lnTo>
                <a:lnTo>
                  <a:pt x="614895" y="83451"/>
                </a:lnTo>
                <a:lnTo>
                  <a:pt x="614819" y="66471"/>
                </a:lnTo>
                <a:lnTo>
                  <a:pt x="716330" y="66471"/>
                </a:lnTo>
                <a:lnTo>
                  <a:pt x="716330" y="33235"/>
                </a:lnTo>
                <a:lnTo>
                  <a:pt x="471766" y="33235"/>
                </a:lnTo>
                <a:lnTo>
                  <a:pt x="471766" y="66471"/>
                </a:lnTo>
                <a:lnTo>
                  <a:pt x="574370" y="66471"/>
                </a:lnTo>
                <a:lnTo>
                  <a:pt x="574370" y="83451"/>
                </a:lnTo>
                <a:lnTo>
                  <a:pt x="565797" y="131025"/>
                </a:lnTo>
                <a:lnTo>
                  <a:pt x="541896" y="174117"/>
                </a:lnTo>
                <a:lnTo>
                  <a:pt x="505333" y="209638"/>
                </a:lnTo>
                <a:lnTo>
                  <a:pt x="458762" y="234454"/>
                </a:lnTo>
                <a:lnTo>
                  <a:pt x="479717" y="266242"/>
                </a:lnTo>
                <a:lnTo>
                  <a:pt x="517931" y="246976"/>
                </a:lnTo>
                <a:lnTo>
                  <a:pt x="550608" y="220522"/>
                </a:lnTo>
                <a:lnTo>
                  <a:pt x="576795" y="187934"/>
                </a:lnTo>
                <a:lnTo>
                  <a:pt x="595503" y="150279"/>
                </a:lnTo>
                <a:lnTo>
                  <a:pt x="613854" y="183565"/>
                </a:lnTo>
                <a:lnTo>
                  <a:pt x="638886" y="212572"/>
                </a:lnTo>
                <a:lnTo>
                  <a:pt x="669810" y="236258"/>
                </a:lnTo>
                <a:lnTo>
                  <a:pt x="705853" y="253593"/>
                </a:lnTo>
                <a:lnTo>
                  <a:pt x="726808" y="221449"/>
                </a:lnTo>
                <a:close/>
              </a:path>
              <a:path w="835025" h="454659">
                <a:moveTo>
                  <a:pt x="833374" y="0"/>
                </a:moveTo>
                <a:lnTo>
                  <a:pt x="793280" y="0"/>
                </a:lnTo>
                <a:lnTo>
                  <a:pt x="793280" y="118491"/>
                </a:lnTo>
                <a:lnTo>
                  <a:pt x="701522" y="118491"/>
                </a:lnTo>
                <a:lnTo>
                  <a:pt x="701522" y="151726"/>
                </a:lnTo>
                <a:lnTo>
                  <a:pt x="793280" y="151726"/>
                </a:lnTo>
                <a:lnTo>
                  <a:pt x="793280" y="270573"/>
                </a:lnTo>
                <a:lnTo>
                  <a:pt x="833374" y="270573"/>
                </a:lnTo>
                <a:lnTo>
                  <a:pt x="833374" y="0"/>
                </a:lnTo>
                <a:close/>
              </a:path>
              <a:path w="835025" h="454659">
                <a:moveTo>
                  <a:pt x="834821" y="369189"/>
                </a:moveTo>
                <a:lnTo>
                  <a:pt x="824318" y="333425"/>
                </a:lnTo>
                <a:lnTo>
                  <a:pt x="804608" y="316090"/>
                </a:lnTo>
                <a:lnTo>
                  <a:pt x="795083" y="307721"/>
                </a:lnTo>
                <a:lnTo>
                  <a:pt x="795083" y="369189"/>
                </a:lnTo>
                <a:lnTo>
                  <a:pt x="787285" y="391299"/>
                </a:lnTo>
                <a:lnTo>
                  <a:pt x="764921" y="407847"/>
                </a:lnTo>
                <a:lnTo>
                  <a:pt x="729551" y="418160"/>
                </a:lnTo>
                <a:lnTo>
                  <a:pt x="682739" y="421576"/>
                </a:lnTo>
                <a:lnTo>
                  <a:pt x="635723" y="418160"/>
                </a:lnTo>
                <a:lnTo>
                  <a:pt x="600278" y="407847"/>
                </a:lnTo>
                <a:lnTo>
                  <a:pt x="577989" y="391299"/>
                </a:lnTo>
                <a:lnTo>
                  <a:pt x="570395" y="369189"/>
                </a:lnTo>
                <a:lnTo>
                  <a:pt x="577989" y="346875"/>
                </a:lnTo>
                <a:lnTo>
                  <a:pt x="600278" y="330174"/>
                </a:lnTo>
                <a:lnTo>
                  <a:pt x="635723" y="319709"/>
                </a:lnTo>
                <a:lnTo>
                  <a:pt x="682739" y="316090"/>
                </a:lnTo>
                <a:lnTo>
                  <a:pt x="729551" y="319709"/>
                </a:lnTo>
                <a:lnTo>
                  <a:pt x="764921" y="330174"/>
                </a:lnTo>
                <a:lnTo>
                  <a:pt x="787285" y="346875"/>
                </a:lnTo>
                <a:lnTo>
                  <a:pt x="795083" y="369189"/>
                </a:lnTo>
                <a:lnTo>
                  <a:pt x="795083" y="307721"/>
                </a:lnTo>
                <a:lnTo>
                  <a:pt x="794131" y="306882"/>
                </a:lnTo>
                <a:lnTo>
                  <a:pt x="746277" y="290347"/>
                </a:lnTo>
                <a:lnTo>
                  <a:pt x="682739" y="284657"/>
                </a:lnTo>
                <a:lnTo>
                  <a:pt x="618998" y="290347"/>
                </a:lnTo>
                <a:lnTo>
                  <a:pt x="571068" y="306882"/>
                </a:lnTo>
                <a:lnTo>
                  <a:pt x="540956" y="333425"/>
                </a:lnTo>
                <a:lnTo>
                  <a:pt x="530656" y="369189"/>
                </a:lnTo>
                <a:lnTo>
                  <a:pt x="540956" y="404901"/>
                </a:lnTo>
                <a:lnTo>
                  <a:pt x="571068" y="431368"/>
                </a:lnTo>
                <a:lnTo>
                  <a:pt x="618998" y="447878"/>
                </a:lnTo>
                <a:lnTo>
                  <a:pt x="682739" y="453720"/>
                </a:lnTo>
                <a:lnTo>
                  <a:pt x="746277" y="447878"/>
                </a:lnTo>
                <a:lnTo>
                  <a:pt x="794131" y="431368"/>
                </a:lnTo>
                <a:lnTo>
                  <a:pt x="805307" y="421576"/>
                </a:lnTo>
                <a:lnTo>
                  <a:pt x="824318" y="404901"/>
                </a:lnTo>
                <a:lnTo>
                  <a:pt x="834821" y="3691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1648" y="9150232"/>
            <a:ext cx="66430" cy="6747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8229672" y="8970826"/>
            <a:ext cx="348615" cy="447675"/>
          </a:xfrm>
          <a:custGeom>
            <a:avLst/>
            <a:gdLst/>
            <a:ahLst/>
            <a:cxnLst/>
            <a:rect l="l" t="t" r="r" b="b"/>
            <a:pathLst>
              <a:path w="348615" h="447675">
                <a:moveTo>
                  <a:pt x="348596" y="270568"/>
                </a:moveTo>
                <a:lnTo>
                  <a:pt x="308498" y="270568"/>
                </a:lnTo>
                <a:lnTo>
                  <a:pt x="308498" y="0"/>
                </a:lnTo>
                <a:lnTo>
                  <a:pt x="348596" y="0"/>
                </a:lnTo>
                <a:lnTo>
                  <a:pt x="348596" y="270568"/>
                </a:lnTo>
                <a:close/>
              </a:path>
              <a:path w="348615" h="447675">
                <a:moveTo>
                  <a:pt x="36846" y="242391"/>
                </a:moveTo>
                <a:lnTo>
                  <a:pt x="0" y="242391"/>
                </a:lnTo>
                <a:lnTo>
                  <a:pt x="0" y="27454"/>
                </a:lnTo>
                <a:lnTo>
                  <a:pt x="217827" y="27454"/>
                </a:lnTo>
                <a:lnTo>
                  <a:pt x="217827" y="60688"/>
                </a:lnTo>
                <a:lnTo>
                  <a:pt x="40458" y="60688"/>
                </a:lnTo>
                <a:lnTo>
                  <a:pt x="40458" y="117402"/>
                </a:lnTo>
                <a:lnTo>
                  <a:pt x="205184" y="117402"/>
                </a:lnTo>
                <a:lnTo>
                  <a:pt x="205184" y="149553"/>
                </a:lnTo>
                <a:lnTo>
                  <a:pt x="40458" y="149553"/>
                </a:lnTo>
                <a:lnTo>
                  <a:pt x="40458" y="209880"/>
                </a:lnTo>
                <a:lnTo>
                  <a:pt x="256720" y="209880"/>
                </a:lnTo>
                <a:lnTo>
                  <a:pt x="259370" y="229748"/>
                </a:lnTo>
                <a:lnTo>
                  <a:pt x="210681" y="236651"/>
                </a:lnTo>
                <a:lnTo>
                  <a:pt x="160841" y="240540"/>
                </a:lnTo>
                <a:lnTo>
                  <a:pt x="104635" y="242194"/>
                </a:lnTo>
                <a:lnTo>
                  <a:pt x="36846" y="242391"/>
                </a:lnTo>
                <a:close/>
              </a:path>
              <a:path w="348615" h="447675">
                <a:moveTo>
                  <a:pt x="256720" y="209880"/>
                </a:moveTo>
                <a:lnTo>
                  <a:pt x="40458" y="209880"/>
                </a:lnTo>
                <a:lnTo>
                  <a:pt x="105761" y="209606"/>
                </a:lnTo>
                <a:lnTo>
                  <a:pt x="160006" y="207825"/>
                </a:lnTo>
                <a:lnTo>
                  <a:pt x="208121" y="203911"/>
                </a:lnTo>
                <a:lnTo>
                  <a:pt x="255035" y="197236"/>
                </a:lnTo>
                <a:lnTo>
                  <a:pt x="256720" y="209880"/>
                </a:lnTo>
                <a:close/>
              </a:path>
              <a:path w="348615" h="447675">
                <a:moveTo>
                  <a:pt x="348596" y="447575"/>
                </a:moveTo>
                <a:lnTo>
                  <a:pt x="53102" y="447575"/>
                </a:lnTo>
                <a:lnTo>
                  <a:pt x="53102" y="293326"/>
                </a:lnTo>
                <a:lnTo>
                  <a:pt x="348596" y="293326"/>
                </a:lnTo>
                <a:lnTo>
                  <a:pt x="348596" y="325115"/>
                </a:lnTo>
                <a:lnTo>
                  <a:pt x="92838" y="325115"/>
                </a:lnTo>
                <a:lnTo>
                  <a:pt x="92838" y="414703"/>
                </a:lnTo>
                <a:lnTo>
                  <a:pt x="348596" y="414703"/>
                </a:lnTo>
                <a:lnTo>
                  <a:pt x="348596" y="447575"/>
                </a:lnTo>
                <a:close/>
              </a:path>
              <a:path w="348615" h="447675">
                <a:moveTo>
                  <a:pt x="348596" y="414703"/>
                </a:moveTo>
                <a:lnTo>
                  <a:pt x="309221" y="414703"/>
                </a:lnTo>
                <a:lnTo>
                  <a:pt x="309221" y="325115"/>
                </a:lnTo>
                <a:lnTo>
                  <a:pt x="348596" y="325115"/>
                </a:lnTo>
                <a:lnTo>
                  <a:pt x="348596" y="41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53045" y="8970826"/>
            <a:ext cx="387985" cy="443865"/>
          </a:xfrm>
          <a:custGeom>
            <a:avLst/>
            <a:gdLst/>
            <a:ahLst/>
            <a:cxnLst/>
            <a:rect l="l" t="t" r="r" b="b"/>
            <a:pathLst>
              <a:path w="387984" h="443865">
                <a:moveTo>
                  <a:pt x="376772" y="344983"/>
                </a:moveTo>
                <a:lnTo>
                  <a:pt x="336314" y="344983"/>
                </a:lnTo>
                <a:lnTo>
                  <a:pt x="336314" y="297661"/>
                </a:lnTo>
                <a:lnTo>
                  <a:pt x="242752" y="297661"/>
                </a:lnTo>
                <a:lnTo>
                  <a:pt x="242752" y="268401"/>
                </a:lnTo>
                <a:lnTo>
                  <a:pt x="336314" y="268401"/>
                </a:lnTo>
                <a:lnTo>
                  <a:pt x="336314" y="0"/>
                </a:lnTo>
                <a:lnTo>
                  <a:pt x="376772" y="0"/>
                </a:lnTo>
                <a:lnTo>
                  <a:pt x="376772" y="344983"/>
                </a:lnTo>
                <a:close/>
              </a:path>
              <a:path w="387984" h="443865">
                <a:moveTo>
                  <a:pt x="149191" y="176284"/>
                </a:moveTo>
                <a:lnTo>
                  <a:pt x="103235" y="170787"/>
                </a:lnTo>
                <a:lnTo>
                  <a:pt x="67642" y="155062"/>
                </a:lnTo>
                <a:lnTo>
                  <a:pt x="44646" y="130260"/>
                </a:lnTo>
                <a:lnTo>
                  <a:pt x="36485" y="97534"/>
                </a:lnTo>
                <a:lnTo>
                  <a:pt x="44646" y="65056"/>
                </a:lnTo>
                <a:lnTo>
                  <a:pt x="67642" y="40097"/>
                </a:lnTo>
                <a:lnTo>
                  <a:pt x="103235" y="24078"/>
                </a:lnTo>
                <a:lnTo>
                  <a:pt x="149191" y="18423"/>
                </a:lnTo>
                <a:lnTo>
                  <a:pt x="194736" y="24078"/>
                </a:lnTo>
                <a:lnTo>
                  <a:pt x="230154" y="40097"/>
                </a:lnTo>
                <a:lnTo>
                  <a:pt x="238152" y="48767"/>
                </a:lnTo>
                <a:lnTo>
                  <a:pt x="149191" y="48767"/>
                </a:lnTo>
                <a:lnTo>
                  <a:pt x="118768" y="52120"/>
                </a:lnTo>
                <a:lnTo>
                  <a:pt x="95186" y="62042"/>
                </a:lnTo>
                <a:lnTo>
                  <a:pt x="80003" y="77519"/>
                </a:lnTo>
                <a:lnTo>
                  <a:pt x="74776" y="97534"/>
                </a:lnTo>
                <a:lnTo>
                  <a:pt x="80003" y="117651"/>
                </a:lnTo>
                <a:lnTo>
                  <a:pt x="95186" y="133026"/>
                </a:lnTo>
                <a:lnTo>
                  <a:pt x="118768" y="142847"/>
                </a:lnTo>
                <a:lnTo>
                  <a:pt x="149191" y="146302"/>
                </a:lnTo>
                <a:lnTo>
                  <a:pt x="238286" y="146302"/>
                </a:lnTo>
                <a:lnTo>
                  <a:pt x="230154" y="155062"/>
                </a:lnTo>
                <a:lnTo>
                  <a:pt x="194736" y="170787"/>
                </a:lnTo>
                <a:lnTo>
                  <a:pt x="149191" y="176284"/>
                </a:lnTo>
                <a:close/>
              </a:path>
              <a:path w="387984" h="443865">
                <a:moveTo>
                  <a:pt x="238286" y="146302"/>
                </a:moveTo>
                <a:lnTo>
                  <a:pt x="149191" y="146302"/>
                </a:lnTo>
                <a:lnTo>
                  <a:pt x="178847" y="142847"/>
                </a:lnTo>
                <a:lnTo>
                  <a:pt x="202203" y="133026"/>
                </a:lnTo>
                <a:lnTo>
                  <a:pt x="217567" y="117651"/>
                </a:lnTo>
                <a:lnTo>
                  <a:pt x="223246" y="97534"/>
                </a:lnTo>
                <a:lnTo>
                  <a:pt x="217567" y="77519"/>
                </a:lnTo>
                <a:lnTo>
                  <a:pt x="202203" y="62042"/>
                </a:lnTo>
                <a:lnTo>
                  <a:pt x="178847" y="52120"/>
                </a:lnTo>
                <a:lnTo>
                  <a:pt x="149191" y="48767"/>
                </a:lnTo>
                <a:lnTo>
                  <a:pt x="238152" y="48767"/>
                </a:lnTo>
                <a:lnTo>
                  <a:pt x="253178" y="65056"/>
                </a:lnTo>
                <a:lnTo>
                  <a:pt x="261537" y="97534"/>
                </a:lnTo>
                <a:lnTo>
                  <a:pt x="253178" y="130260"/>
                </a:lnTo>
                <a:lnTo>
                  <a:pt x="238286" y="146302"/>
                </a:lnTo>
                <a:close/>
              </a:path>
              <a:path w="387984" h="443865">
                <a:moveTo>
                  <a:pt x="35026" y="243162"/>
                </a:moveTo>
                <a:lnTo>
                  <a:pt x="5418" y="243114"/>
                </a:lnTo>
                <a:lnTo>
                  <a:pt x="0" y="210241"/>
                </a:lnTo>
                <a:lnTo>
                  <a:pt x="92584" y="209345"/>
                </a:lnTo>
                <a:lnTo>
                  <a:pt x="143005" y="208028"/>
                </a:lnTo>
                <a:lnTo>
                  <a:pt x="194480" y="205719"/>
                </a:lnTo>
                <a:lnTo>
                  <a:pt x="245734" y="202105"/>
                </a:lnTo>
                <a:lnTo>
                  <a:pt x="295493" y="196875"/>
                </a:lnTo>
                <a:lnTo>
                  <a:pt x="298383" y="226135"/>
                </a:lnTo>
                <a:lnTo>
                  <a:pt x="267602" y="230583"/>
                </a:lnTo>
                <a:lnTo>
                  <a:pt x="236363" y="234218"/>
                </a:lnTo>
                <a:lnTo>
                  <a:pt x="204887" y="237108"/>
                </a:lnTo>
                <a:lnTo>
                  <a:pt x="173395" y="239321"/>
                </a:lnTo>
                <a:lnTo>
                  <a:pt x="173395" y="241308"/>
                </a:lnTo>
                <a:lnTo>
                  <a:pt x="133297" y="241308"/>
                </a:lnTo>
                <a:lnTo>
                  <a:pt x="99321" y="242377"/>
                </a:lnTo>
                <a:lnTo>
                  <a:pt x="66445" y="242956"/>
                </a:lnTo>
                <a:lnTo>
                  <a:pt x="35026" y="243162"/>
                </a:lnTo>
                <a:close/>
              </a:path>
              <a:path w="387984" h="443865">
                <a:moveTo>
                  <a:pt x="173395" y="329089"/>
                </a:moveTo>
                <a:lnTo>
                  <a:pt x="133297" y="329089"/>
                </a:lnTo>
                <a:lnTo>
                  <a:pt x="133297" y="241308"/>
                </a:lnTo>
                <a:lnTo>
                  <a:pt x="173395" y="241308"/>
                </a:lnTo>
                <a:lnTo>
                  <a:pt x="173395" y="329089"/>
                </a:lnTo>
                <a:close/>
              </a:path>
              <a:path w="387984" h="443865">
                <a:moveTo>
                  <a:pt x="387971" y="443602"/>
                </a:moveTo>
                <a:lnTo>
                  <a:pt x="65384" y="443602"/>
                </a:lnTo>
                <a:lnTo>
                  <a:pt x="65384" y="311027"/>
                </a:lnTo>
                <a:lnTo>
                  <a:pt x="105481" y="311027"/>
                </a:lnTo>
                <a:lnTo>
                  <a:pt x="105481" y="410368"/>
                </a:lnTo>
                <a:lnTo>
                  <a:pt x="387971" y="410368"/>
                </a:lnTo>
                <a:lnTo>
                  <a:pt x="387971" y="4436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46011" y="8970464"/>
            <a:ext cx="369570" cy="454659"/>
          </a:xfrm>
          <a:custGeom>
            <a:avLst/>
            <a:gdLst/>
            <a:ahLst/>
            <a:cxnLst/>
            <a:rect l="l" t="t" r="r" b="b"/>
            <a:pathLst>
              <a:path w="369570" h="454659">
                <a:moveTo>
                  <a:pt x="369186" y="66829"/>
                </a:moveTo>
                <a:lnTo>
                  <a:pt x="329089" y="66829"/>
                </a:lnTo>
                <a:lnTo>
                  <a:pt x="329089" y="0"/>
                </a:lnTo>
                <a:lnTo>
                  <a:pt x="369186" y="0"/>
                </a:lnTo>
                <a:lnTo>
                  <a:pt x="369186" y="66829"/>
                </a:lnTo>
                <a:close/>
              </a:path>
              <a:path w="369570" h="454659">
                <a:moveTo>
                  <a:pt x="117764" y="243114"/>
                </a:moveTo>
                <a:lnTo>
                  <a:pt x="70661" y="235319"/>
                </a:lnTo>
                <a:lnTo>
                  <a:pt x="33279" y="212995"/>
                </a:lnTo>
                <a:lnTo>
                  <a:pt x="8697" y="178548"/>
                </a:lnTo>
                <a:lnTo>
                  <a:pt x="0" y="134381"/>
                </a:lnTo>
                <a:lnTo>
                  <a:pt x="8697" y="90575"/>
                </a:lnTo>
                <a:lnTo>
                  <a:pt x="33279" y="56217"/>
                </a:lnTo>
                <a:lnTo>
                  <a:pt x="70661" y="33849"/>
                </a:lnTo>
                <a:lnTo>
                  <a:pt x="117764" y="26009"/>
                </a:lnTo>
                <a:lnTo>
                  <a:pt x="146076" y="28704"/>
                </a:lnTo>
                <a:lnTo>
                  <a:pt x="171543" y="36733"/>
                </a:lnTo>
                <a:lnTo>
                  <a:pt x="193556" y="49605"/>
                </a:lnTo>
                <a:lnTo>
                  <a:pt x="204353" y="59965"/>
                </a:lnTo>
                <a:lnTo>
                  <a:pt x="117764" y="59965"/>
                </a:lnTo>
                <a:lnTo>
                  <a:pt x="85839" y="65548"/>
                </a:lnTo>
                <a:lnTo>
                  <a:pt x="60688" y="81053"/>
                </a:lnTo>
                <a:lnTo>
                  <a:pt x="44206" y="104618"/>
                </a:lnTo>
                <a:lnTo>
                  <a:pt x="38291" y="134381"/>
                </a:lnTo>
                <a:lnTo>
                  <a:pt x="44206" y="164657"/>
                </a:lnTo>
                <a:lnTo>
                  <a:pt x="60688" y="188296"/>
                </a:lnTo>
                <a:lnTo>
                  <a:pt x="85839" y="203671"/>
                </a:lnTo>
                <a:lnTo>
                  <a:pt x="117764" y="209157"/>
                </a:lnTo>
                <a:lnTo>
                  <a:pt x="204492" y="209157"/>
                </a:lnTo>
                <a:lnTo>
                  <a:pt x="193632" y="219517"/>
                </a:lnTo>
                <a:lnTo>
                  <a:pt x="171566" y="232389"/>
                </a:lnTo>
                <a:lnTo>
                  <a:pt x="146079" y="240419"/>
                </a:lnTo>
                <a:lnTo>
                  <a:pt x="117764" y="243114"/>
                </a:lnTo>
                <a:close/>
              </a:path>
              <a:path w="369570" h="454659">
                <a:moveTo>
                  <a:pt x="204492" y="209157"/>
                </a:moveTo>
                <a:lnTo>
                  <a:pt x="117764" y="209157"/>
                </a:lnTo>
                <a:lnTo>
                  <a:pt x="148966" y="203671"/>
                </a:lnTo>
                <a:lnTo>
                  <a:pt x="173936" y="188296"/>
                </a:lnTo>
                <a:lnTo>
                  <a:pt x="190508" y="164657"/>
                </a:lnTo>
                <a:lnTo>
                  <a:pt x="196514" y="134381"/>
                </a:lnTo>
                <a:lnTo>
                  <a:pt x="190508" y="104618"/>
                </a:lnTo>
                <a:lnTo>
                  <a:pt x="173936" y="81053"/>
                </a:lnTo>
                <a:lnTo>
                  <a:pt x="148966" y="65548"/>
                </a:lnTo>
                <a:lnTo>
                  <a:pt x="117764" y="59965"/>
                </a:lnTo>
                <a:lnTo>
                  <a:pt x="204353" y="59965"/>
                </a:lnTo>
                <a:lnTo>
                  <a:pt x="211505" y="66829"/>
                </a:lnTo>
                <a:lnTo>
                  <a:pt x="369186" y="66829"/>
                </a:lnTo>
                <a:lnTo>
                  <a:pt x="369186" y="100063"/>
                </a:lnTo>
                <a:lnTo>
                  <a:pt x="229748" y="100063"/>
                </a:lnTo>
                <a:lnTo>
                  <a:pt x="232042" y="108219"/>
                </a:lnTo>
                <a:lnTo>
                  <a:pt x="233744" y="116680"/>
                </a:lnTo>
                <a:lnTo>
                  <a:pt x="234802" y="125412"/>
                </a:lnTo>
                <a:lnTo>
                  <a:pt x="235166" y="134381"/>
                </a:lnTo>
                <a:lnTo>
                  <a:pt x="234802" y="143482"/>
                </a:lnTo>
                <a:lnTo>
                  <a:pt x="233744" y="152330"/>
                </a:lnTo>
                <a:lnTo>
                  <a:pt x="232042" y="160872"/>
                </a:lnTo>
                <a:lnTo>
                  <a:pt x="229748" y="169060"/>
                </a:lnTo>
                <a:lnTo>
                  <a:pt x="369186" y="169060"/>
                </a:lnTo>
                <a:lnTo>
                  <a:pt x="369186" y="202294"/>
                </a:lnTo>
                <a:lnTo>
                  <a:pt x="211686" y="202294"/>
                </a:lnTo>
                <a:lnTo>
                  <a:pt x="204492" y="209157"/>
                </a:lnTo>
                <a:close/>
              </a:path>
              <a:path w="369570" h="454659">
                <a:moveTo>
                  <a:pt x="369186" y="169060"/>
                </a:moveTo>
                <a:lnTo>
                  <a:pt x="329089" y="169060"/>
                </a:lnTo>
                <a:lnTo>
                  <a:pt x="329089" y="100063"/>
                </a:lnTo>
                <a:lnTo>
                  <a:pt x="369186" y="100063"/>
                </a:lnTo>
                <a:lnTo>
                  <a:pt x="369186" y="169060"/>
                </a:lnTo>
                <a:close/>
              </a:path>
              <a:path w="369570" h="454659">
                <a:moveTo>
                  <a:pt x="369186" y="267317"/>
                </a:moveTo>
                <a:lnTo>
                  <a:pt x="329089" y="267317"/>
                </a:lnTo>
                <a:lnTo>
                  <a:pt x="329089" y="202294"/>
                </a:lnTo>
                <a:lnTo>
                  <a:pt x="369186" y="202294"/>
                </a:lnTo>
                <a:lnTo>
                  <a:pt x="369186" y="267317"/>
                </a:lnTo>
                <a:close/>
              </a:path>
              <a:path w="369570" h="454659">
                <a:moveTo>
                  <a:pt x="369186" y="454078"/>
                </a:moveTo>
                <a:lnTo>
                  <a:pt x="329089" y="454078"/>
                </a:lnTo>
                <a:lnTo>
                  <a:pt x="329089" y="324754"/>
                </a:lnTo>
                <a:lnTo>
                  <a:pt x="63578" y="324754"/>
                </a:lnTo>
                <a:lnTo>
                  <a:pt x="63578" y="292604"/>
                </a:lnTo>
                <a:lnTo>
                  <a:pt x="369186" y="292604"/>
                </a:lnTo>
                <a:lnTo>
                  <a:pt x="369186" y="4540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92142" y="8965768"/>
            <a:ext cx="422909" cy="454025"/>
          </a:xfrm>
          <a:custGeom>
            <a:avLst/>
            <a:gdLst/>
            <a:ahLst/>
            <a:cxnLst/>
            <a:rect l="l" t="t" r="r" b="b"/>
            <a:pathLst>
              <a:path w="422909" h="454025">
                <a:moveTo>
                  <a:pt x="155333" y="45877"/>
                </a:moveTo>
                <a:lnTo>
                  <a:pt x="115596" y="45877"/>
                </a:lnTo>
                <a:lnTo>
                  <a:pt x="115596" y="0"/>
                </a:lnTo>
                <a:lnTo>
                  <a:pt x="155333" y="0"/>
                </a:lnTo>
                <a:lnTo>
                  <a:pt x="155333" y="45877"/>
                </a:lnTo>
                <a:close/>
              </a:path>
              <a:path w="422909" h="454025">
                <a:moveTo>
                  <a:pt x="270568" y="78027"/>
                </a:moveTo>
                <a:lnTo>
                  <a:pt x="0" y="78027"/>
                </a:lnTo>
                <a:lnTo>
                  <a:pt x="0" y="45877"/>
                </a:lnTo>
                <a:lnTo>
                  <a:pt x="270568" y="45877"/>
                </a:lnTo>
                <a:lnTo>
                  <a:pt x="270568" y="78027"/>
                </a:lnTo>
                <a:close/>
              </a:path>
              <a:path w="422909" h="454025">
                <a:moveTo>
                  <a:pt x="354014" y="254312"/>
                </a:moveTo>
                <a:lnTo>
                  <a:pt x="313917" y="254312"/>
                </a:lnTo>
                <a:lnTo>
                  <a:pt x="313917" y="2889"/>
                </a:lnTo>
                <a:lnTo>
                  <a:pt x="354014" y="2889"/>
                </a:lnTo>
                <a:lnTo>
                  <a:pt x="354014" y="113429"/>
                </a:lnTo>
                <a:lnTo>
                  <a:pt x="422650" y="113429"/>
                </a:lnTo>
                <a:lnTo>
                  <a:pt x="422650" y="146663"/>
                </a:lnTo>
                <a:lnTo>
                  <a:pt x="354014" y="146663"/>
                </a:lnTo>
                <a:lnTo>
                  <a:pt x="354014" y="254312"/>
                </a:lnTo>
                <a:close/>
              </a:path>
              <a:path w="422909" h="454025">
                <a:moveTo>
                  <a:pt x="135464" y="247449"/>
                </a:moveTo>
                <a:lnTo>
                  <a:pt x="90270" y="242324"/>
                </a:lnTo>
                <a:lnTo>
                  <a:pt x="55676" y="227580"/>
                </a:lnTo>
                <a:lnTo>
                  <a:pt x="33612" y="204168"/>
                </a:lnTo>
                <a:lnTo>
                  <a:pt x="26009" y="173033"/>
                </a:lnTo>
                <a:lnTo>
                  <a:pt x="33612" y="142051"/>
                </a:lnTo>
                <a:lnTo>
                  <a:pt x="55676" y="118622"/>
                </a:lnTo>
                <a:lnTo>
                  <a:pt x="90270" y="103794"/>
                </a:lnTo>
                <a:lnTo>
                  <a:pt x="135464" y="98618"/>
                </a:lnTo>
                <a:lnTo>
                  <a:pt x="180196" y="103794"/>
                </a:lnTo>
                <a:lnTo>
                  <a:pt x="214531" y="118622"/>
                </a:lnTo>
                <a:lnTo>
                  <a:pt x="223593" y="128240"/>
                </a:lnTo>
                <a:lnTo>
                  <a:pt x="135464" y="128240"/>
                </a:lnTo>
                <a:lnTo>
                  <a:pt x="106006" y="131429"/>
                </a:lnTo>
                <a:lnTo>
                  <a:pt x="83491" y="140477"/>
                </a:lnTo>
                <a:lnTo>
                  <a:pt x="69171" y="154604"/>
                </a:lnTo>
                <a:lnTo>
                  <a:pt x="64300" y="173033"/>
                </a:lnTo>
                <a:lnTo>
                  <a:pt x="69171" y="191558"/>
                </a:lnTo>
                <a:lnTo>
                  <a:pt x="83491" y="205545"/>
                </a:lnTo>
                <a:lnTo>
                  <a:pt x="106006" y="214384"/>
                </a:lnTo>
                <a:lnTo>
                  <a:pt x="135464" y="217466"/>
                </a:lnTo>
                <a:lnTo>
                  <a:pt x="224067" y="217466"/>
                </a:lnTo>
                <a:lnTo>
                  <a:pt x="214531" y="227580"/>
                </a:lnTo>
                <a:lnTo>
                  <a:pt x="180196" y="242324"/>
                </a:lnTo>
                <a:lnTo>
                  <a:pt x="135464" y="247449"/>
                </a:lnTo>
                <a:close/>
              </a:path>
              <a:path w="422909" h="454025">
                <a:moveTo>
                  <a:pt x="224067" y="217466"/>
                </a:moveTo>
                <a:lnTo>
                  <a:pt x="135464" y="217466"/>
                </a:lnTo>
                <a:lnTo>
                  <a:pt x="164516" y="214384"/>
                </a:lnTo>
                <a:lnTo>
                  <a:pt x="186896" y="205545"/>
                </a:lnTo>
                <a:lnTo>
                  <a:pt x="201351" y="191558"/>
                </a:lnTo>
                <a:lnTo>
                  <a:pt x="206629" y="173033"/>
                </a:lnTo>
                <a:lnTo>
                  <a:pt x="201351" y="154604"/>
                </a:lnTo>
                <a:lnTo>
                  <a:pt x="186896" y="140477"/>
                </a:lnTo>
                <a:lnTo>
                  <a:pt x="164516" y="131429"/>
                </a:lnTo>
                <a:lnTo>
                  <a:pt x="135464" y="128240"/>
                </a:lnTo>
                <a:lnTo>
                  <a:pt x="223593" y="128240"/>
                </a:lnTo>
                <a:lnTo>
                  <a:pt x="236606" y="142051"/>
                </a:lnTo>
                <a:lnTo>
                  <a:pt x="244559" y="173033"/>
                </a:lnTo>
                <a:lnTo>
                  <a:pt x="236606" y="204168"/>
                </a:lnTo>
                <a:lnTo>
                  <a:pt x="224067" y="217466"/>
                </a:lnTo>
                <a:close/>
              </a:path>
              <a:path w="422909" h="454025">
                <a:moveTo>
                  <a:pt x="370631" y="453716"/>
                </a:moveTo>
                <a:lnTo>
                  <a:pt x="65384" y="453716"/>
                </a:lnTo>
                <a:lnTo>
                  <a:pt x="65384" y="348957"/>
                </a:lnTo>
                <a:lnTo>
                  <a:pt x="314278" y="348957"/>
                </a:lnTo>
                <a:lnTo>
                  <a:pt x="314278" y="308137"/>
                </a:lnTo>
                <a:lnTo>
                  <a:pt x="64300" y="308137"/>
                </a:lnTo>
                <a:lnTo>
                  <a:pt x="64300" y="277793"/>
                </a:lnTo>
                <a:lnTo>
                  <a:pt x="354014" y="277793"/>
                </a:lnTo>
                <a:lnTo>
                  <a:pt x="354014" y="378579"/>
                </a:lnTo>
                <a:lnTo>
                  <a:pt x="104759" y="378579"/>
                </a:lnTo>
                <a:lnTo>
                  <a:pt x="104759" y="422650"/>
                </a:lnTo>
                <a:lnTo>
                  <a:pt x="370631" y="422650"/>
                </a:lnTo>
                <a:lnTo>
                  <a:pt x="370631" y="45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3211" y="915796"/>
            <a:ext cx="667385" cy="441959"/>
          </a:xfrm>
          <a:custGeom>
            <a:avLst/>
            <a:gdLst/>
            <a:ahLst/>
            <a:cxnLst/>
            <a:rect l="l" t="t" r="r" b="b"/>
            <a:pathLst>
              <a:path w="667385" h="441959">
                <a:moveTo>
                  <a:pt x="667092" y="0"/>
                </a:moveTo>
                <a:lnTo>
                  <a:pt x="447560" y="0"/>
                </a:lnTo>
                <a:lnTo>
                  <a:pt x="447560" y="65366"/>
                </a:lnTo>
                <a:lnTo>
                  <a:pt x="447560" y="377952"/>
                </a:lnTo>
                <a:lnTo>
                  <a:pt x="219519" y="377952"/>
                </a:lnTo>
                <a:lnTo>
                  <a:pt x="219519" y="65366"/>
                </a:lnTo>
                <a:lnTo>
                  <a:pt x="447560" y="65366"/>
                </a:lnTo>
                <a:lnTo>
                  <a:pt x="447560" y="0"/>
                </a:lnTo>
                <a:lnTo>
                  <a:pt x="0" y="0"/>
                </a:lnTo>
                <a:lnTo>
                  <a:pt x="0" y="65366"/>
                </a:lnTo>
                <a:lnTo>
                  <a:pt x="141376" y="65366"/>
                </a:lnTo>
                <a:lnTo>
                  <a:pt x="141376" y="377952"/>
                </a:lnTo>
                <a:lnTo>
                  <a:pt x="1422" y="377952"/>
                </a:lnTo>
                <a:lnTo>
                  <a:pt x="1422" y="441883"/>
                </a:lnTo>
                <a:lnTo>
                  <a:pt x="664959" y="441883"/>
                </a:lnTo>
                <a:lnTo>
                  <a:pt x="664959" y="377952"/>
                </a:lnTo>
                <a:lnTo>
                  <a:pt x="525005" y="377952"/>
                </a:lnTo>
                <a:lnTo>
                  <a:pt x="525005" y="65366"/>
                </a:lnTo>
                <a:lnTo>
                  <a:pt x="667092" y="65366"/>
                </a:lnTo>
                <a:lnTo>
                  <a:pt x="6670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90750" y="1535997"/>
            <a:ext cx="817880" cy="67945"/>
          </a:xfrm>
          <a:custGeom>
            <a:avLst/>
            <a:gdLst/>
            <a:ahLst/>
            <a:cxnLst/>
            <a:rect l="l" t="t" r="r" b="b"/>
            <a:pathLst>
              <a:path w="817879" h="67944">
                <a:moveTo>
                  <a:pt x="817702" y="67490"/>
                </a:moveTo>
                <a:lnTo>
                  <a:pt x="0" y="67490"/>
                </a:lnTo>
                <a:lnTo>
                  <a:pt x="0" y="0"/>
                </a:lnTo>
                <a:lnTo>
                  <a:pt x="817702" y="0"/>
                </a:lnTo>
                <a:lnTo>
                  <a:pt x="817702" y="67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0202" y="891399"/>
            <a:ext cx="817880" cy="716280"/>
          </a:xfrm>
          <a:custGeom>
            <a:avLst/>
            <a:gdLst/>
            <a:ahLst/>
            <a:cxnLst/>
            <a:rect l="l" t="t" r="r" b="b"/>
            <a:pathLst>
              <a:path w="817879" h="716280">
                <a:moveTo>
                  <a:pt x="817702" y="648970"/>
                </a:moveTo>
                <a:lnTo>
                  <a:pt x="445439" y="648970"/>
                </a:lnTo>
                <a:lnTo>
                  <a:pt x="445439" y="481330"/>
                </a:lnTo>
                <a:lnTo>
                  <a:pt x="735291" y="481330"/>
                </a:lnTo>
                <a:lnTo>
                  <a:pt x="735291" y="415290"/>
                </a:lnTo>
                <a:lnTo>
                  <a:pt x="180441" y="415290"/>
                </a:lnTo>
                <a:lnTo>
                  <a:pt x="180441" y="270510"/>
                </a:lnTo>
                <a:lnTo>
                  <a:pt x="714692" y="270510"/>
                </a:lnTo>
                <a:lnTo>
                  <a:pt x="714692" y="205740"/>
                </a:lnTo>
                <a:lnTo>
                  <a:pt x="714692" y="66040"/>
                </a:lnTo>
                <a:lnTo>
                  <a:pt x="714692" y="0"/>
                </a:lnTo>
                <a:lnTo>
                  <a:pt x="100164" y="0"/>
                </a:lnTo>
                <a:lnTo>
                  <a:pt x="100164" y="66040"/>
                </a:lnTo>
                <a:lnTo>
                  <a:pt x="636536" y="66040"/>
                </a:lnTo>
                <a:lnTo>
                  <a:pt x="636536" y="205740"/>
                </a:lnTo>
                <a:lnTo>
                  <a:pt x="102298" y="205740"/>
                </a:lnTo>
                <a:lnTo>
                  <a:pt x="102298" y="270510"/>
                </a:lnTo>
                <a:lnTo>
                  <a:pt x="102298" y="415290"/>
                </a:lnTo>
                <a:lnTo>
                  <a:pt x="102298" y="481330"/>
                </a:lnTo>
                <a:lnTo>
                  <a:pt x="367284" y="481330"/>
                </a:lnTo>
                <a:lnTo>
                  <a:pt x="367284" y="648970"/>
                </a:lnTo>
                <a:lnTo>
                  <a:pt x="0" y="648970"/>
                </a:lnTo>
                <a:lnTo>
                  <a:pt x="0" y="716280"/>
                </a:lnTo>
                <a:lnTo>
                  <a:pt x="817702" y="716280"/>
                </a:lnTo>
                <a:lnTo>
                  <a:pt x="817702" y="648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3215" y="825569"/>
            <a:ext cx="755015" cy="893444"/>
          </a:xfrm>
          <a:custGeom>
            <a:avLst/>
            <a:gdLst/>
            <a:ahLst/>
            <a:cxnLst/>
            <a:rect l="l" t="t" r="r" b="b"/>
            <a:pathLst>
              <a:path w="755015" h="893444">
                <a:moveTo>
                  <a:pt x="754474" y="545608"/>
                </a:moveTo>
                <a:lnTo>
                  <a:pt x="679879" y="545608"/>
                </a:lnTo>
                <a:lnTo>
                  <a:pt x="679879" y="0"/>
                </a:lnTo>
                <a:lnTo>
                  <a:pt x="754474" y="0"/>
                </a:lnTo>
                <a:lnTo>
                  <a:pt x="754474" y="545608"/>
                </a:lnTo>
                <a:close/>
              </a:path>
              <a:path w="755015" h="893444">
                <a:moveTo>
                  <a:pt x="581130" y="537794"/>
                </a:moveTo>
                <a:lnTo>
                  <a:pt x="505114" y="537794"/>
                </a:lnTo>
                <a:lnTo>
                  <a:pt x="505114" y="295538"/>
                </a:lnTo>
                <a:lnTo>
                  <a:pt x="368001" y="295538"/>
                </a:lnTo>
                <a:lnTo>
                  <a:pt x="368001" y="230178"/>
                </a:lnTo>
                <a:lnTo>
                  <a:pt x="505114" y="230178"/>
                </a:lnTo>
                <a:lnTo>
                  <a:pt x="505114" y="19891"/>
                </a:lnTo>
                <a:lnTo>
                  <a:pt x="581130" y="19891"/>
                </a:lnTo>
                <a:lnTo>
                  <a:pt x="581130" y="537794"/>
                </a:lnTo>
                <a:close/>
              </a:path>
              <a:path w="755015" h="893444">
                <a:moveTo>
                  <a:pt x="418442" y="138533"/>
                </a:moveTo>
                <a:lnTo>
                  <a:pt x="17760" y="138533"/>
                </a:lnTo>
                <a:lnTo>
                  <a:pt x="17760" y="73174"/>
                </a:lnTo>
                <a:lnTo>
                  <a:pt x="418442" y="73174"/>
                </a:lnTo>
                <a:lnTo>
                  <a:pt x="418442" y="138533"/>
                </a:lnTo>
                <a:close/>
              </a:path>
              <a:path w="755015" h="893444">
                <a:moveTo>
                  <a:pt x="42625" y="524296"/>
                </a:moveTo>
                <a:lnTo>
                  <a:pt x="0" y="461778"/>
                </a:lnTo>
                <a:lnTo>
                  <a:pt x="46917" y="436942"/>
                </a:lnTo>
                <a:lnTo>
                  <a:pt x="87571" y="405321"/>
                </a:lnTo>
                <a:lnTo>
                  <a:pt x="121613" y="368219"/>
                </a:lnTo>
                <a:lnTo>
                  <a:pt x="148696" y="326941"/>
                </a:lnTo>
                <a:lnTo>
                  <a:pt x="168472" y="282793"/>
                </a:lnTo>
                <a:lnTo>
                  <a:pt x="180593" y="237080"/>
                </a:lnTo>
                <a:lnTo>
                  <a:pt x="184711" y="191105"/>
                </a:lnTo>
                <a:lnTo>
                  <a:pt x="184711" y="138533"/>
                </a:lnTo>
                <a:lnTo>
                  <a:pt x="260727" y="138533"/>
                </a:lnTo>
                <a:lnTo>
                  <a:pt x="260727" y="191105"/>
                </a:lnTo>
                <a:lnTo>
                  <a:pt x="264676" y="233142"/>
                </a:lnTo>
                <a:lnTo>
                  <a:pt x="276319" y="275043"/>
                </a:lnTo>
                <a:lnTo>
                  <a:pt x="295343" y="315626"/>
                </a:lnTo>
                <a:lnTo>
                  <a:pt x="300319" y="322889"/>
                </a:lnTo>
                <a:lnTo>
                  <a:pt x="224495" y="322889"/>
                </a:lnTo>
                <a:lnTo>
                  <a:pt x="206311" y="365288"/>
                </a:lnTo>
                <a:lnTo>
                  <a:pt x="183106" y="405023"/>
                </a:lnTo>
                <a:lnTo>
                  <a:pt x="155006" y="441442"/>
                </a:lnTo>
                <a:lnTo>
                  <a:pt x="122141" y="473895"/>
                </a:lnTo>
                <a:lnTo>
                  <a:pt x="84637" y="501730"/>
                </a:lnTo>
                <a:lnTo>
                  <a:pt x="42625" y="524296"/>
                </a:lnTo>
                <a:close/>
              </a:path>
              <a:path w="755015" h="893444">
                <a:moveTo>
                  <a:pt x="397839" y="502272"/>
                </a:moveTo>
                <a:lnTo>
                  <a:pt x="350587" y="477376"/>
                </a:lnTo>
                <a:lnTo>
                  <a:pt x="309507" y="445984"/>
                </a:lnTo>
                <a:lnTo>
                  <a:pt x="274719" y="409101"/>
                </a:lnTo>
                <a:lnTo>
                  <a:pt x="246342" y="367734"/>
                </a:lnTo>
                <a:lnTo>
                  <a:pt x="224495" y="322889"/>
                </a:lnTo>
                <a:lnTo>
                  <a:pt x="300319" y="322889"/>
                </a:lnTo>
                <a:lnTo>
                  <a:pt x="321438" y="353712"/>
                </a:lnTo>
                <a:lnTo>
                  <a:pt x="354294" y="388119"/>
                </a:lnTo>
                <a:lnTo>
                  <a:pt x="393599" y="417667"/>
                </a:lnTo>
                <a:lnTo>
                  <a:pt x="439044" y="441175"/>
                </a:lnTo>
                <a:lnTo>
                  <a:pt x="397839" y="502272"/>
                </a:lnTo>
                <a:close/>
              </a:path>
              <a:path w="755015" h="893444">
                <a:moveTo>
                  <a:pt x="754474" y="893008"/>
                </a:moveTo>
                <a:lnTo>
                  <a:pt x="677038" y="893008"/>
                </a:lnTo>
                <a:lnTo>
                  <a:pt x="677038" y="650041"/>
                </a:lnTo>
                <a:lnTo>
                  <a:pt x="152742" y="650041"/>
                </a:lnTo>
                <a:lnTo>
                  <a:pt x="152742" y="585392"/>
                </a:lnTo>
                <a:lnTo>
                  <a:pt x="754474" y="585392"/>
                </a:lnTo>
                <a:lnTo>
                  <a:pt x="754474" y="893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64971" y="902829"/>
            <a:ext cx="617855" cy="469900"/>
          </a:xfrm>
          <a:custGeom>
            <a:avLst/>
            <a:gdLst/>
            <a:ahLst/>
            <a:cxnLst/>
            <a:rect l="l" t="t" r="r" b="b"/>
            <a:pathLst>
              <a:path w="617854" h="469900">
                <a:moveTo>
                  <a:pt x="617359" y="405130"/>
                </a:moveTo>
                <a:lnTo>
                  <a:pt x="79565" y="405130"/>
                </a:lnTo>
                <a:lnTo>
                  <a:pt x="79565" y="262890"/>
                </a:lnTo>
                <a:lnTo>
                  <a:pt x="588225" y="262890"/>
                </a:lnTo>
                <a:lnTo>
                  <a:pt x="588225" y="198120"/>
                </a:lnTo>
                <a:lnTo>
                  <a:pt x="79565" y="198120"/>
                </a:lnTo>
                <a:lnTo>
                  <a:pt x="79565" y="66040"/>
                </a:lnTo>
                <a:lnTo>
                  <a:pt x="607415" y="66040"/>
                </a:lnTo>
                <a:lnTo>
                  <a:pt x="607415" y="0"/>
                </a:lnTo>
                <a:lnTo>
                  <a:pt x="0" y="0"/>
                </a:lnTo>
                <a:lnTo>
                  <a:pt x="0" y="66040"/>
                </a:lnTo>
                <a:lnTo>
                  <a:pt x="0" y="198120"/>
                </a:lnTo>
                <a:lnTo>
                  <a:pt x="0" y="262890"/>
                </a:lnTo>
                <a:lnTo>
                  <a:pt x="0" y="405130"/>
                </a:lnTo>
                <a:lnTo>
                  <a:pt x="0" y="469900"/>
                </a:lnTo>
                <a:lnTo>
                  <a:pt x="617359" y="469900"/>
                </a:lnTo>
                <a:lnTo>
                  <a:pt x="617359" y="405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9119" y="1535997"/>
            <a:ext cx="817880" cy="66675"/>
          </a:xfrm>
          <a:custGeom>
            <a:avLst/>
            <a:gdLst/>
            <a:ahLst/>
            <a:cxnLst/>
            <a:rect l="l" t="t" r="r" b="b"/>
            <a:pathLst>
              <a:path w="817879" h="66675">
                <a:moveTo>
                  <a:pt x="817702" y="66069"/>
                </a:moveTo>
                <a:lnTo>
                  <a:pt x="0" y="66069"/>
                </a:lnTo>
                <a:lnTo>
                  <a:pt x="0" y="0"/>
                </a:lnTo>
                <a:lnTo>
                  <a:pt x="817702" y="0"/>
                </a:lnTo>
                <a:lnTo>
                  <a:pt x="817702" y="66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07118" y="825569"/>
            <a:ext cx="762000" cy="893444"/>
          </a:xfrm>
          <a:custGeom>
            <a:avLst/>
            <a:gdLst/>
            <a:ahLst/>
            <a:cxnLst/>
            <a:rect l="l" t="t" r="r" b="b"/>
            <a:pathLst>
              <a:path w="762000" h="893444">
                <a:moveTo>
                  <a:pt x="761579" y="360187"/>
                </a:moveTo>
                <a:lnTo>
                  <a:pt x="684852" y="360187"/>
                </a:lnTo>
                <a:lnTo>
                  <a:pt x="684852" y="0"/>
                </a:lnTo>
                <a:lnTo>
                  <a:pt x="761579" y="0"/>
                </a:lnTo>
                <a:lnTo>
                  <a:pt x="761579" y="360187"/>
                </a:lnTo>
                <a:close/>
              </a:path>
              <a:path w="762000" h="893444">
                <a:moveTo>
                  <a:pt x="560527" y="848251"/>
                </a:moveTo>
                <a:lnTo>
                  <a:pt x="485932" y="848251"/>
                </a:lnTo>
                <a:lnTo>
                  <a:pt x="485932" y="24154"/>
                </a:lnTo>
                <a:lnTo>
                  <a:pt x="560527" y="24154"/>
                </a:lnTo>
                <a:lnTo>
                  <a:pt x="560527" y="360187"/>
                </a:lnTo>
                <a:lnTo>
                  <a:pt x="761579" y="360187"/>
                </a:lnTo>
                <a:lnTo>
                  <a:pt x="761579" y="425546"/>
                </a:lnTo>
                <a:lnTo>
                  <a:pt x="560527" y="425546"/>
                </a:lnTo>
                <a:lnTo>
                  <a:pt x="560527" y="848251"/>
                </a:lnTo>
                <a:close/>
              </a:path>
              <a:path w="762000" h="893444">
                <a:moveTo>
                  <a:pt x="761579" y="893008"/>
                </a:moveTo>
                <a:lnTo>
                  <a:pt x="684852" y="893008"/>
                </a:lnTo>
                <a:lnTo>
                  <a:pt x="684852" y="425546"/>
                </a:lnTo>
                <a:lnTo>
                  <a:pt x="761579" y="425546"/>
                </a:lnTo>
                <a:lnTo>
                  <a:pt x="761579" y="893008"/>
                </a:lnTo>
                <a:close/>
              </a:path>
              <a:path w="762000" h="893444">
                <a:moveTo>
                  <a:pt x="46177" y="701192"/>
                </a:moveTo>
                <a:lnTo>
                  <a:pt x="0" y="645068"/>
                </a:lnTo>
                <a:lnTo>
                  <a:pt x="49507" y="615142"/>
                </a:lnTo>
                <a:lnTo>
                  <a:pt x="94070" y="583324"/>
                </a:lnTo>
                <a:lnTo>
                  <a:pt x="133865" y="549704"/>
                </a:lnTo>
                <a:lnTo>
                  <a:pt x="169068" y="514376"/>
                </a:lnTo>
                <a:lnTo>
                  <a:pt x="199856" y="477429"/>
                </a:lnTo>
                <a:lnTo>
                  <a:pt x="226404" y="438955"/>
                </a:lnTo>
                <a:lnTo>
                  <a:pt x="248890" y="399046"/>
                </a:lnTo>
                <a:lnTo>
                  <a:pt x="267489" y="357792"/>
                </a:lnTo>
                <a:lnTo>
                  <a:pt x="282378" y="315285"/>
                </a:lnTo>
                <a:lnTo>
                  <a:pt x="293734" y="271617"/>
                </a:lnTo>
                <a:lnTo>
                  <a:pt x="301732" y="226877"/>
                </a:lnTo>
                <a:lnTo>
                  <a:pt x="306549" y="181159"/>
                </a:lnTo>
                <a:lnTo>
                  <a:pt x="34100" y="181159"/>
                </a:lnTo>
                <a:lnTo>
                  <a:pt x="34100" y="115799"/>
                </a:lnTo>
                <a:lnTo>
                  <a:pt x="383631" y="115799"/>
                </a:lnTo>
                <a:lnTo>
                  <a:pt x="382408" y="161079"/>
                </a:lnTo>
                <a:lnTo>
                  <a:pt x="378907" y="205914"/>
                </a:lnTo>
                <a:lnTo>
                  <a:pt x="372952" y="250201"/>
                </a:lnTo>
                <a:lnTo>
                  <a:pt x="364367" y="293836"/>
                </a:lnTo>
                <a:lnTo>
                  <a:pt x="352977" y="336716"/>
                </a:lnTo>
                <a:lnTo>
                  <a:pt x="338607" y="378737"/>
                </a:lnTo>
                <a:lnTo>
                  <a:pt x="321080" y="419796"/>
                </a:lnTo>
                <a:lnTo>
                  <a:pt x="300222" y="459789"/>
                </a:lnTo>
                <a:lnTo>
                  <a:pt x="275856" y="498612"/>
                </a:lnTo>
                <a:lnTo>
                  <a:pt x="247807" y="536162"/>
                </a:lnTo>
                <a:lnTo>
                  <a:pt x="215900" y="572336"/>
                </a:lnTo>
                <a:lnTo>
                  <a:pt x="179959" y="607029"/>
                </a:lnTo>
                <a:lnTo>
                  <a:pt x="139809" y="640139"/>
                </a:lnTo>
                <a:lnTo>
                  <a:pt x="95273" y="671561"/>
                </a:lnTo>
                <a:lnTo>
                  <a:pt x="46177" y="701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95864" y="881692"/>
            <a:ext cx="817880" cy="721995"/>
          </a:xfrm>
          <a:custGeom>
            <a:avLst/>
            <a:gdLst/>
            <a:ahLst/>
            <a:cxnLst/>
            <a:rect l="l" t="t" r="r" b="b"/>
            <a:pathLst>
              <a:path w="817879" h="721994">
                <a:moveTo>
                  <a:pt x="279908" y="655725"/>
                </a:moveTo>
                <a:lnTo>
                  <a:pt x="202472" y="655725"/>
                </a:lnTo>
                <a:lnTo>
                  <a:pt x="202472" y="414890"/>
                </a:lnTo>
                <a:lnTo>
                  <a:pt x="160573" y="388143"/>
                </a:lnTo>
                <a:lnTo>
                  <a:pt x="126621" y="355907"/>
                </a:lnTo>
                <a:lnTo>
                  <a:pt x="101397" y="318573"/>
                </a:lnTo>
                <a:lnTo>
                  <a:pt x="85689" y="276532"/>
                </a:lnTo>
                <a:lnTo>
                  <a:pt x="80278" y="230178"/>
                </a:lnTo>
                <a:lnTo>
                  <a:pt x="84268" y="190089"/>
                </a:lnTo>
                <a:lnTo>
                  <a:pt x="95913" y="153111"/>
                </a:lnTo>
                <a:lnTo>
                  <a:pt x="114728" y="119501"/>
                </a:lnTo>
                <a:lnTo>
                  <a:pt x="140227" y="89513"/>
                </a:lnTo>
                <a:lnTo>
                  <a:pt x="171923" y="63405"/>
                </a:lnTo>
                <a:lnTo>
                  <a:pt x="209331" y="41432"/>
                </a:lnTo>
                <a:lnTo>
                  <a:pt x="251966" y="23849"/>
                </a:lnTo>
                <a:lnTo>
                  <a:pt x="299340" y="10912"/>
                </a:lnTo>
                <a:lnTo>
                  <a:pt x="350968" y="2877"/>
                </a:lnTo>
                <a:lnTo>
                  <a:pt x="406364" y="0"/>
                </a:lnTo>
                <a:lnTo>
                  <a:pt x="461953" y="2877"/>
                </a:lnTo>
                <a:lnTo>
                  <a:pt x="513736" y="10912"/>
                </a:lnTo>
                <a:lnTo>
                  <a:pt x="561230" y="23849"/>
                </a:lnTo>
                <a:lnTo>
                  <a:pt x="603954" y="41432"/>
                </a:lnTo>
                <a:lnTo>
                  <a:pt x="641427" y="63405"/>
                </a:lnTo>
                <a:lnTo>
                  <a:pt x="642939" y="64648"/>
                </a:lnTo>
                <a:lnTo>
                  <a:pt x="406364" y="64648"/>
                </a:lnTo>
                <a:lnTo>
                  <a:pt x="346432" y="68337"/>
                </a:lnTo>
                <a:lnTo>
                  <a:pt x="292787" y="79632"/>
                </a:lnTo>
                <a:lnTo>
                  <a:pt x="246499" y="97960"/>
                </a:lnTo>
                <a:lnTo>
                  <a:pt x="208638" y="122750"/>
                </a:lnTo>
                <a:lnTo>
                  <a:pt x="180270" y="153431"/>
                </a:lnTo>
                <a:lnTo>
                  <a:pt x="162466" y="189431"/>
                </a:lnTo>
                <a:lnTo>
                  <a:pt x="156294" y="230178"/>
                </a:lnTo>
                <a:lnTo>
                  <a:pt x="162466" y="270704"/>
                </a:lnTo>
                <a:lnTo>
                  <a:pt x="180270" y="306631"/>
                </a:lnTo>
                <a:lnTo>
                  <a:pt x="208638" y="337364"/>
                </a:lnTo>
                <a:lnTo>
                  <a:pt x="246499" y="362305"/>
                </a:lnTo>
                <a:lnTo>
                  <a:pt x="292787" y="380859"/>
                </a:lnTo>
                <a:lnTo>
                  <a:pt x="346432" y="392429"/>
                </a:lnTo>
                <a:lnTo>
                  <a:pt x="406364" y="396418"/>
                </a:lnTo>
                <a:lnTo>
                  <a:pt x="639502" y="396418"/>
                </a:lnTo>
                <a:lnTo>
                  <a:pt x="614520" y="412758"/>
                </a:lnTo>
                <a:lnTo>
                  <a:pt x="614520" y="443662"/>
                </a:lnTo>
                <a:lnTo>
                  <a:pt x="534952" y="443662"/>
                </a:lnTo>
                <a:lnTo>
                  <a:pt x="533339" y="444017"/>
                </a:lnTo>
                <a:lnTo>
                  <a:pt x="279908" y="444017"/>
                </a:lnTo>
                <a:lnTo>
                  <a:pt x="279908" y="655725"/>
                </a:lnTo>
                <a:close/>
              </a:path>
              <a:path w="817879" h="721994">
                <a:moveTo>
                  <a:pt x="639502" y="396418"/>
                </a:moveTo>
                <a:lnTo>
                  <a:pt x="406364" y="396418"/>
                </a:lnTo>
                <a:lnTo>
                  <a:pt x="466113" y="392429"/>
                </a:lnTo>
                <a:lnTo>
                  <a:pt x="519772" y="380859"/>
                </a:lnTo>
                <a:lnTo>
                  <a:pt x="566211" y="362305"/>
                </a:lnTo>
                <a:lnTo>
                  <a:pt x="604298" y="337364"/>
                </a:lnTo>
                <a:lnTo>
                  <a:pt x="632904" y="306631"/>
                </a:lnTo>
                <a:lnTo>
                  <a:pt x="650897" y="270704"/>
                </a:lnTo>
                <a:lnTo>
                  <a:pt x="657146" y="230178"/>
                </a:lnTo>
                <a:lnTo>
                  <a:pt x="650897" y="189431"/>
                </a:lnTo>
                <a:lnTo>
                  <a:pt x="632904" y="153431"/>
                </a:lnTo>
                <a:lnTo>
                  <a:pt x="604298" y="122750"/>
                </a:lnTo>
                <a:lnTo>
                  <a:pt x="566211" y="97960"/>
                </a:lnTo>
                <a:lnTo>
                  <a:pt x="519772" y="79632"/>
                </a:lnTo>
                <a:lnTo>
                  <a:pt x="466113" y="68337"/>
                </a:lnTo>
                <a:lnTo>
                  <a:pt x="406364" y="64648"/>
                </a:lnTo>
                <a:lnTo>
                  <a:pt x="642939" y="64648"/>
                </a:lnTo>
                <a:lnTo>
                  <a:pt x="673167" y="89513"/>
                </a:lnTo>
                <a:lnTo>
                  <a:pt x="698692" y="119501"/>
                </a:lnTo>
                <a:lnTo>
                  <a:pt x="717521" y="153111"/>
                </a:lnTo>
                <a:lnTo>
                  <a:pt x="729171" y="190089"/>
                </a:lnTo>
                <a:lnTo>
                  <a:pt x="733161" y="230178"/>
                </a:lnTo>
                <a:lnTo>
                  <a:pt x="727916" y="275901"/>
                </a:lnTo>
                <a:lnTo>
                  <a:pt x="712678" y="317362"/>
                </a:lnTo>
                <a:lnTo>
                  <a:pt x="688200" y="354219"/>
                </a:lnTo>
                <a:lnTo>
                  <a:pt x="655230" y="386131"/>
                </a:lnTo>
                <a:lnTo>
                  <a:pt x="639502" y="396418"/>
                </a:lnTo>
                <a:close/>
              </a:path>
              <a:path w="817879" h="721994">
                <a:moveTo>
                  <a:pt x="614520" y="655725"/>
                </a:moveTo>
                <a:lnTo>
                  <a:pt x="534952" y="655725"/>
                </a:lnTo>
                <a:lnTo>
                  <a:pt x="534952" y="443662"/>
                </a:lnTo>
                <a:lnTo>
                  <a:pt x="614520" y="443662"/>
                </a:lnTo>
                <a:lnTo>
                  <a:pt x="614520" y="655725"/>
                </a:lnTo>
                <a:close/>
              </a:path>
              <a:path w="817879" h="721994">
                <a:moveTo>
                  <a:pt x="406364" y="458936"/>
                </a:moveTo>
                <a:lnTo>
                  <a:pt x="372607" y="457948"/>
                </a:lnTo>
                <a:lnTo>
                  <a:pt x="340339" y="455073"/>
                </a:lnTo>
                <a:lnTo>
                  <a:pt x="309408" y="450394"/>
                </a:lnTo>
                <a:lnTo>
                  <a:pt x="279908" y="444017"/>
                </a:lnTo>
                <a:lnTo>
                  <a:pt x="533339" y="444017"/>
                </a:lnTo>
                <a:lnTo>
                  <a:pt x="505070" y="450244"/>
                </a:lnTo>
                <a:lnTo>
                  <a:pt x="473589" y="455029"/>
                </a:lnTo>
                <a:lnTo>
                  <a:pt x="440643" y="457948"/>
                </a:lnTo>
                <a:lnTo>
                  <a:pt x="406364" y="458936"/>
                </a:lnTo>
                <a:close/>
              </a:path>
              <a:path w="817879" h="721994">
                <a:moveTo>
                  <a:pt x="817702" y="721795"/>
                </a:moveTo>
                <a:lnTo>
                  <a:pt x="0" y="721795"/>
                </a:lnTo>
                <a:lnTo>
                  <a:pt x="0" y="655725"/>
                </a:lnTo>
                <a:lnTo>
                  <a:pt x="817702" y="655725"/>
                </a:lnTo>
                <a:lnTo>
                  <a:pt x="817702" y="721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0008" y="825569"/>
            <a:ext cx="744220" cy="890269"/>
          </a:xfrm>
          <a:custGeom>
            <a:avLst/>
            <a:gdLst/>
            <a:ahLst/>
            <a:cxnLst/>
            <a:rect l="l" t="t" r="r" b="b"/>
            <a:pathLst>
              <a:path w="744220" h="890269">
                <a:moveTo>
                  <a:pt x="689115" y="512929"/>
                </a:moveTo>
                <a:lnTo>
                  <a:pt x="611678" y="512929"/>
                </a:lnTo>
                <a:lnTo>
                  <a:pt x="611678" y="0"/>
                </a:lnTo>
                <a:lnTo>
                  <a:pt x="689115" y="0"/>
                </a:lnTo>
                <a:lnTo>
                  <a:pt x="689115" y="512929"/>
                </a:lnTo>
                <a:close/>
              </a:path>
              <a:path w="744220" h="890269">
                <a:moveTo>
                  <a:pt x="419152" y="421283"/>
                </a:moveTo>
                <a:lnTo>
                  <a:pt x="0" y="421283"/>
                </a:lnTo>
                <a:lnTo>
                  <a:pt x="0" y="58255"/>
                </a:lnTo>
                <a:lnTo>
                  <a:pt x="419152" y="58255"/>
                </a:lnTo>
                <a:lnTo>
                  <a:pt x="419152" y="122193"/>
                </a:lnTo>
                <a:lnTo>
                  <a:pt x="77436" y="122193"/>
                </a:lnTo>
                <a:lnTo>
                  <a:pt x="77436" y="358766"/>
                </a:lnTo>
                <a:lnTo>
                  <a:pt x="419152" y="358766"/>
                </a:lnTo>
                <a:lnTo>
                  <a:pt x="419152" y="421283"/>
                </a:lnTo>
                <a:close/>
              </a:path>
              <a:path w="744220" h="890269">
                <a:moveTo>
                  <a:pt x="419152" y="358766"/>
                </a:moveTo>
                <a:lnTo>
                  <a:pt x="341715" y="358766"/>
                </a:lnTo>
                <a:lnTo>
                  <a:pt x="341715" y="122193"/>
                </a:lnTo>
                <a:lnTo>
                  <a:pt x="419152" y="122193"/>
                </a:lnTo>
                <a:lnTo>
                  <a:pt x="419152" y="358766"/>
                </a:lnTo>
                <a:close/>
              </a:path>
              <a:path w="744220" h="890269">
                <a:moveTo>
                  <a:pt x="445438" y="574025"/>
                </a:moveTo>
                <a:lnTo>
                  <a:pt x="367291" y="574025"/>
                </a:lnTo>
                <a:lnTo>
                  <a:pt x="367291" y="486643"/>
                </a:lnTo>
                <a:lnTo>
                  <a:pt x="445438" y="486643"/>
                </a:lnTo>
                <a:lnTo>
                  <a:pt x="445438" y="574025"/>
                </a:lnTo>
                <a:close/>
              </a:path>
              <a:path w="744220" h="890269">
                <a:moveTo>
                  <a:pt x="712559" y="635122"/>
                </a:moveTo>
                <a:lnTo>
                  <a:pt x="101591" y="635122"/>
                </a:lnTo>
                <a:lnTo>
                  <a:pt x="101591" y="574025"/>
                </a:lnTo>
                <a:lnTo>
                  <a:pt x="712559" y="574025"/>
                </a:lnTo>
                <a:lnTo>
                  <a:pt x="712559" y="635122"/>
                </a:lnTo>
                <a:close/>
              </a:path>
              <a:path w="744220" h="890269">
                <a:moveTo>
                  <a:pt x="93066" y="890166"/>
                </a:moveTo>
                <a:lnTo>
                  <a:pt x="64648" y="828359"/>
                </a:lnTo>
                <a:lnTo>
                  <a:pt x="121649" y="818832"/>
                </a:lnTo>
                <a:lnTo>
                  <a:pt x="176452" y="803560"/>
                </a:lnTo>
                <a:lnTo>
                  <a:pt x="227392" y="783327"/>
                </a:lnTo>
                <a:lnTo>
                  <a:pt x="272804" y="758914"/>
                </a:lnTo>
                <a:lnTo>
                  <a:pt x="311023" y="731105"/>
                </a:lnTo>
                <a:lnTo>
                  <a:pt x="340383" y="700682"/>
                </a:lnTo>
                <a:lnTo>
                  <a:pt x="365870" y="635122"/>
                </a:lnTo>
                <a:lnTo>
                  <a:pt x="446859" y="635122"/>
                </a:lnTo>
                <a:lnTo>
                  <a:pt x="453325" y="667727"/>
                </a:lnTo>
                <a:lnTo>
                  <a:pt x="471679" y="699483"/>
                </a:lnTo>
                <a:lnTo>
                  <a:pt x="495964" y="724991"/>
                </a:lnTo>
                <a:lnTo>
                  <a:pt x="406364" y="724991"/>
                </a:lnTo>
                <a:lnTo>
                  <a:pt x="379167" y="759772"/>
                </a:lnTo>
                <a:lnTo>
                  <a:pt x="344284" y="791415"/>
                </a:lnTo>
                <a:lnTo>
                  <a:pt x="302814" y="819566"/>
                </a:lnTo>
                <a:lnTo>
                  <a:pt x="255857" y="843871"/>
                </a:lnTo>
                <a:lnTo>
                  <a:pt x="204514" y="863975"/>
                </a:lnTo>
                <a:lnTo>
                  <a:pt x="149883" y="879525"/>
                </a:lnTo>
                <a:lnTo>
                  <a:pt x="93066" y="890166"/>
                </a:lnTo>
                <a:close/>
              </a:path>
              <a:path w="744220" h="890269">
                <a:moveTo>
                  <a:pt x="716111" y="890166"/>
                </a:moveTo>
                <a:lnTo>
                  <a:pt x="659583" y="879562"/>
                </a:lnTo>
                <a:lnTo>
                  <a:pt x="605460" y="863882"/>
                </a:lnTo>
                <a:lnTo>
                  <a:pt x="554755" y="843573"/>
                </a:lnTo>
                <a:lnTo>
                  <a:pt x="508480" y="819082"/>
                </a:lnTo>
                <a:lnTo>
                  <a:pt x="467648" y="790856"/>
                </a:lnTo>
                <a:lnTo>
                  <a:pt x="433272" y="759344"/>
                </a:lnTo>
                <a:lnTo>
                  <a:pt x="406364" y="724991"/>
                </a:lnTo>
                <a:lnTo>
                  <a:pt x="495964" y="724991"/>
                </a:lnTo>
                <a:lnTo>
                  <a:pt x="500357" y="729606"/>
                </a:lnTo>
                <a:lnTo>
                  <a:pt x="537794" y="757316"/>
                </a:lnTo>
                <a:lnTo>
                  <a:pt x="582423" y="781829"/>
                </a:lnTo>
                <a:lnTo>
                  <a:pt x="632680" y="802362"/>
                </a:lnTo>
                <a:lnTo>
                  <a:pt x="687000" y="818133"/>
                </a:lnTo>
                <a:lnTo>
                  <a:pt x="743818" y="828359"/>
                </a:lnTo>
                <a:lnTo>
                  <a:pt x="716111" y="890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90578" y="863459"/>
            <a:ext cx="814705" cy="480059"/>
          </a:xfrm>
          <a:custGeom>
            <a:avLst/>
            <a:gdLst/>
            <a:ahLst/>
            <a:cxnLst/>
            <a:rect l="l" t="t" r="r" b="b"/>
            <a:pathLst>
              <a:path w="814704" h="480059">
                <a:moveTo>
                  <a:pt x="814158" y="415366"/>
                </a:moveTo>
                <a:lnTo>
                  <a:pt x="446151" y="415366"/>
                </a:lnTo>
                <a:lnTo>
                  <a:pt x="446151" y="302260"/>
                </a:lnTo>
                <a:lnTo>
                  <a:pt x="709714" y="302260"/>
                </a:lnTo>
                <a:lnTo>
                  <a:pt x="709714" y="237756"/>
                </a:lnTo>
                <a:lnTo>
                  <a:pt x="709714" y="237490"/>
                </a:lnTo>
                <a:lnTo>
                  <a:pt x="709714" y="63500"/>
                </a:lnTo>
                <a:lnTo>
                  <a:pt x="709714" y="62992"/>
                </a:lnTo>
                <a:lnTo>
                  <a:pt x="709714" y="0"/>
                </a:lnTo>
                <a:lnTo>
                  <a:pt x="631571" y="0"/>
                </a:lnTo>
                <a:lnTo>
                  <a:pt x="631571" y="63500"/>
                </a:lnTo>
                <a:lnTo>
                  <a:pt x="631571" y="237490"/>
                </a:lnTo>
                <a:lnTo>
                  <a:pt x="182587" y="237490"/>
                </a:lnTo>
                <a:lnTo>
                  <a:pt x="182587" y="63500"/>
                </a:lnTo>
                <a:lnTo>
                  <a:pt x="631571" y="63500"/>
                </a:lnTo>
                <a:lnTo>
                  <a:pt x="631571" y="0"/>
                </a:lnTo>
                <a:lnTo>
                  <a:pt x="105143" y="0"/>
                </a:lnTo>
                <a:lnTo>
                  <a:pt x="105143" y="63500"/>
                </a:lnTo>
                <a:lnTo>
                  <a:pt x="105143" y="237490"/>
                </a:lnTo>
                <a:lnTo>
                  <a:pt x="105143" y="302260"/>
                </a:lnTo>
                <a:lnTo>
                  <a:pt x="368007" y="302260"/>
                </a:lnTo>
                <a:lnTo>
                  <a:pt x="368007" y="415366"/>
                </a:lnTo>
                <a:lnTo>
                  <a:pt x="0" y="415366"/>
                </a:lnTo>
                <a:lnTo>
                  <a:pt x="0" y="480021"/>
                </a:lnTo>
                <a:lnTo>
                  <a:pt x="814158" y="480021"/>
                </a:lnTo>
                <a:lnTo>
                  <a:pt x="814158" y="4153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80799" y="1437499"/>
            <a:ext cx="623570" cy="280670"/>
          </a:xfrm>
          <a:custGeom>
            <a:avLst/>
            <a:gdLst/>
            <a:ahLst/>
            <a:cxnLst/>
            <a:rect l="l" t="t" r="r" b="b"/>
            <a:pathLst>
              <a:path w="623570" h="280669">
                <a:moveTo>
                  <a:pt x="623049" y="0"/>
                </a:moveTo>
                <a:lnTo>
                  <a:pt x="0" y="0"/>
                </a:lnTo>
                <a:lnTo>
                  <a:pt x="0" y="63500"/>
                </a:lnTo>
                <a:lnTo>
                  <a:pt x="543483" y="63500"/>
                </a:lnTo>
                <a:lnTo>
                  <a:pt x="543483" y="280670"/>
                </a:lnTo>
                <a:lnTo>
                  <a:pt x="623049" y="280670"/>
                </a:lnTo>
                <a:lnTo>
                  <a:pt x="623049" y="63500"/>
                </a:lnTo>
                <a:lnTo>
                  <a:pt x="6230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80036" y="908697"/>
            <a:ext cx="817880" cy="701040"/>
          </a:xfrm>
          <a:custGeom>
            <a:avLst/>
            <a:gdLst/>
            <a:ahLst/>
            <a:cxnLst/>
            <a:rect l="l" t="t" r="r" b="b"/>
            <a:pathLst>
              <a:path w="817880" h="701040">
                <a:moveTo>
                  <a:pt x="817702" y="635127"/>
                </a:moveTo>
                <a:lnTo>
                  <a:pt x="583971" y="635127"/>
                </a:lnTo>
                <a:lnTo>
                  <a:pt x="583971" y="421995"/>
                </a:lnTo>
                <a:lnTo>
                  <a:pt x="737425" y="421995"/>
                </a:lnTo>
                <a:lnTo>
                  <a:pt x="737425" y="356628"/>
                </a:lnTo>
                <a:lnTo>
                  <a:pt x="597471" y="356628"/>
                </a:lnTo>
                <a:lnTo>
                  <a:pt x="597471" y="65354"/>
                </a:lnTo>
                <a:lnTo>
                  <a:pt x="739559" y="65354"/>
                </a:lnTo>
                <a:lnTo>
                  <a:pt x="739559" y="0"/>
                </a:lnTo>
                <a:lnTo>
                  <a:pt x="520039" y="0"/>
                </a:lnTo>
                <a:lnTo>
                  <a:pt x="520039" y="65354"/>
                </a:lnTo>
                <a:lnTo>
                  <a:pt x="520039" y="356628"/>
                </a:lnTo>
                <a:lnTo>
                  <a:pt x="505117" y="356628"/>
                </a:lnTo>
                <a:lnTo>
                  <a:pt x="505117" y="421995"/>
                </a:lnTo>
                <a:lnTo>
                  <a:pt x="505117" y="635127"/>
                </a:lnTo>
                <a:lnTo>
                  <a:pt x="306908" y="635127"/>
                </a:lnTo>
                <a:lnTo>
                  <a:pt x="306908" y="421995"/>
                </a:lnTo>
                <a:lnTo>
                  <a:pt x="505117" y="421995"/>
                </a:lnTo>
                <a:lnTo>
                  <a:pt x="505117" y="356628"/>
                </a:lnTo>
                <a:lnTo>
                  <a:pt x="291985" y="356628"/>
                </a:lnTo>
                <a:lnTo>
                  <a:pt x="291985" y="65354"/>
                </a:lnTo>
                <a:lnTo>
                  <a:pt x="520039" y="65354"/>
                </a:lnTo>
                <a:lnTo>
                  <a:pt x="520039" y="0"/>
                </a:lnTo>
                <a:lnTo>
                  <a:pt x="72466" y="0"/>
                </a:lnTo>
                <a:lnTo>
                  <a:pt x="72466" y="65354"/>
                </a:lnTo>
                <a:lnTo>
                  <a:pt x="213842" y="65354"/>
                </a:lnTo>
                <a:lnTo>
                  <a:pt x="213842" y="356628"/>
                </a:lnTo>
                <a:lnTo>
                  <a:pt x="73888" y="356628"/>
                </a:lnTo>
                <a:lnTo>
                  <a:pt x="73888" y="421995"/>
                </a:lnTo>
                <a:lnTo>
                  <a:pt x="228053" y="421995"/>
                </a:lnTo>
                <a:lnTo>
                  <a:pt x="228053" y="635127"/>
                </a:lnTo>
                <a:lnTo>
                  <a:pt x="0" y="635127"/>
                </a:lnTo>
                <a:lnTo>
                  <a:pt x="0" y="700481"/>
                </a:lnTo>
                <a:lnTo>
                  <a:pt x="817702" y="700481"/>
                </a:lnTo>
                <a:lnTo>
                  <a:pt x="817702" y="635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2676" y="3246818"/>
            <a:ext cx="259079" cy="172085"/>
          </a:xfrm>
          <a:custGeom>
            <a:avLst/>
            <a:gdLst/>
            <a:ahLst/>
            <a:cxnLst/>
            <a:rect l="l" t="t" r="r" b="b"/>
            <a:pathLst>
              <a:path w="259079" h="172085">
                <a:moveTo>
                  <a:pt x="258838" y="0"/>
                </a:moveTo>
                <a:lnTo>
                  <a:pt x="173659" y="0"/>
                </a:lnTo>
                <a:lnTo>
                  <a:pt x="173659" y="25361"/>
                </a:lnTo>
                <a:lnTo>
                  <a:pt x="173659" y="146646"/>
                </a:lnTo>
                <a:lnTo>
                  <a:pt x="85178" y="146646"/>
                </a:lnTo>
                <a:lnTo>
                  <a:pt x="85178" y="25361"/>
                </a:lnTo>
                <a:lnTo>
                  <a:pt x="173659" y="25361"/>
                </a:lnTo>
                <a:lnTo>
                  <a:pt x="173659" y="0"/>
                </a:lnTo>
                <a:lnTo>
                  <a:pt x="0" y="0"/>
                </a:lnTo>
                <a:lnTo>
                  <a:pt x="0" y="25361"/>
                </a:lnTo>
                <a:lnTo>
                  <a:pt x="54851" y="25361"/>
                </a:lnTo>
                <a:lnTo>
                  <a:pt x="54851" y="146646"/>
                </a:lnTo>
                <a:lnTo>
                  <a:pt x="546" y="146646"/>
                </a:lnTo>
                <a:lnTo>
                  <a:pt x="546" y="171462"/>
                </a:lnTo>
                <a:lnTo>
                  <a:pt x="258013" y="171462"/>
                </a:lnTo>
                <a:lnTo>
                  <a:pt x="258013" y="146646"/>
                </a:lnTo>
                <a:lnTo>
                  <a:pt x="203708" y="146646"/>
                </a:lnTo>
                <a:lnTo>
                  <a:pt x="203708" y="25361"/>
                </a:lnTo>
                <a:lnTo>
                  <a:pt x="258838" y="25361"/>
                </a:lnTo>
                <a:lnTo>
                  <a:pt x="2588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4558" y="3487466"/>
            <a:ext cx="317500" cy="26670"/>
          </a:xfrm>
          <a:custGeom>
            <a:avLst/>
            <a:gdLst/>
            <a:ahLst/>
            <a:cxnLst/>
            <a:rect l="l" t="t" r="r" b="b"/>
            <a:pathLst>
              <a:path w="317500" h="26670">
                <a:moveTo>
                  <a:pt x="317291" y="26188"/>
                </a:moveTo>
                <a:lnTo>
                  <a:pt x="0" y="26188"/>
                </a:lnTo>
                <a:lnTo>
                  <a:pt x="0" y="0"/>
                </a:lnTo>
                <a:lnTo>
                  <a:pt x="317291" y="0"/>
                </a:lnTo>
                <a:lnTo>
                  <a:pt x="317291" y="26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59681" y="3211804"/>
            <a:ext cx="639445" cy="346710"/>
          </a:xfrm>
          <a:custGeom>
            <a:avLst/>
            <a:gdLst/>
            <a:ahLst/>
            <a:cxnLst/>
            <a:rect l="l" t="t" r="r" b="b"/>
            <a:pathLst>
              <a:path w="639445" h="346710">
                <a:moveTo>
                  <a:pt x="317296" y="278066"/>
                </a:moveTo>
                <a:lnTo>
                  <a:pt x="172847" y="278066"/>
                </a:lnTo>
                <a:lnTo>
                  <a:pt x="172847" y="212026"/>
                </a:lnTo>
                <a:lnTo>
                  <a:pt x="285318" y="212026"/>
                </a:lnTo>
                <a:lnTo>
                  <a:pt x="285318" y="186626"/>
                </a:lnTo>
                <a:lnTo>
                  <a:pt x="70027" y="186626"/>
                </a:lnTo>
                <a:lnTo>
                  <a:pt x="70027" y="130746"/>
                </a:lnTo>
                <a:lnTo>
                  <a:pt x="277329" y="130746"/>
                </a:lnTo>
                <a:lnTo>
                  <a:pt x="277329" y="105346"/>
                </a:lnTo>
                <a:lnTo>
                  <a:pt x="277329" y="50736"/>
                </a:lnTo>
                <a:lnTo>
                  <a:pt x="277329" y="25336"/>
                </a:lnTo>
                <a:lnTo>
                  <a:pt x="38874" y="25336"/>
                </a:lnTo>
                <a:lnTo>
                  <a:pt x="38874" y="50736"/>
                </a:lnTo>
                <a:lnTo>
                  <a:pt x="247002" y="50736"/>
                </a:lnTo>
                <a:lnTo>
                  <a:pt x="247002" y="105346"/>
                </a:lnTo>
                <a:lnTo>
                  <a:pt x="39700" y="105346"/>
                </a:lnTo>
                <a:lnTo>
                  <a:pt x="39700" y="130746"/>
                </a:lnTo>
                <a:lnTo>
                  <a:pt x="39700" y="186626"/>
                </a:lnTo>
                <a:lnTo>
                  <a:pt x="39700" y="212026"/>
                </a:lnTo>
                <a:lnTo>
                  <a:pt x="142519" y="212026"/>
                </a:lnTo>
                <a:lnTo>
                  <a:pt x="142519" y="278066"/>
                </a:lnTo>
                <a:lnTo>
                  <a:pt x="0" y="278066"/>
                </a:lnTo>
                <a:lnTo>
                  <a:pt x="0" y="303466"/>
                </a:lnTo>
                <a:lnTo>
                  <a:pt x="317296" y="303466"/>
                </a:lnTo>
                <a:lnTo>
                  <a:pt x="317296" y="278066"/>
                </a:lnTo>
                <a:close/>
              </a:path>
              <a:path w="639445" h="346710">
                <a:moveTo>
                  <a:pt x="516877" y="171196"/>
                </a:moveTo>
                <a:lnTo>
                  <a:pt x="465848" y="130009"/>
                </a:lnTo>
                <a:lnTo>
                  <a:pt x="447687" y="74155"/>
                </a:lnTo>
                <a:lnTo>
                  <a:pt x="447687" y="53759"/>
                </a:lnTo>
                <a:lnTo>
                  <a:pt x="508889" y="53759"/>
                </a:lnTo>
                <a:lnTo>
                  <a:pt x="508889" y="28397"/>
                </a:lnTo>
                <a:lnTo>
                  <a:pt x="353402" y="28397"/>
                </a:lnTo>
                <a:lnTo>
                  <a:pt x="353402" y="53759"/>
                </a:lnTo>
                <a:lnTo>
                  <a:pt x="418185" y="53759"/>
                </a:lnTo>
                <a:lnTo>
                  <a:pt x="418185" y="74155"/>
                </a:lnTo>
                <a:lnTo>
                  <a:pt x="413346" y="105333"/>
                </a:lnTo>
                <a:lnTo>
                  <a:pt x="399300" y="135039"/>
                </a:lnTo>
                <a:lnTo>
                  <a:pt x="376783" y="160566"/>
                </a:lnTo>
                <a:lnTo>
                  <a:pt x="346519" y="179184"/>
                </a:lnTo>
                <a:lnTo>
                  <a:pt x="363054" y="203441"/>
                </a:lnTo>
                <a:lnTo>
                  <a:pt x="386854" y="189522"/>
                </a:lnTo>
                <a:lnTo>
                  <a:pt x="406666" y="171297"/>
                </a:lnTo>
                <a:lnTo>
                  <a:pt x="422313" y="149593"/>
                </a:lnTo>
                <a:lnTo>
                  <a:pt x="433628" y="125298"/>
                </a:lnTo>
                <a:lnTo>
                  <a:pt x="444627" y="146850"/>
                </a:lnTo>
                <a:lnTo>
                  <a:pt x="459562" y="166141"/>
                </a:lnTo>
                <a:lnTo>
                  <a:pt x="478345" y="182410"/>
                </a:lnTo>
                <a:lnTo>
                  <a:pt x="500888" y="194894"/>
                </a:lnTo>
                <a:lnTo>
                  <a:pt x="516877" y="171196"/>
                </a:lnTo>
                <a:close/>
              </a:path>
              <a:path w="639445" h="346710">
                <a:moveTo>
                  <a:pt x="572008" y="7721"/>
                </a:moveTo>
                <a:lnTo>
                  <a:pt x="542518" y="7721"/>
                </a:lnTo>
                <a:lnTo>
                  <a:pt x="542518" y="89319"/>
                </a:lnTo>
                <a:lnTo>
                  <a:pt x="489305" y="89319"/>
                </a:lnTo>
                <a:lnTo>
                  <a:pt x="489305" y="114681"/>
                </a:lnTo>
                <a:lnTo>
                  <a:pt x="542518" y="114681"/>
                </a:lnTo>
                <a:lnTo>
                  <a:pt x="542518" y="208686"/>
                </a:lnTo>
                <a:lnTo>
                  <a:pt x="572008" y="208686"/>
                </a:lnTo>
                <a:lnTo>
                  <a:pt x="572008" y="7721"/>
                </a:lnTo>
                <a:close/>
              </a:path>
              <a:path w="639445" h="346710">
                <a:moveTo>
                  <a:pt x="639279" y="227152"/>
                </a:moveTo>
                <a:lnTo>
                  <a:pt x="405790" y="227152"/>
                </a:lnTo>
                <a:lnTo>
                  <a:pt x="405790" y="252234"/>
                </a:lnTo>
                <a:lnTo>
                  <a:pt x="609231" y="252234"/>
                </a:lnTo>
                <a:lnTo>
                  <a:pt x="609231" y="346519"/>
                </a:lnTo>
                <a:lnTo>
                  <a:pt x="639279" y="346519"/>
                </a:lnTo>
                <a:lnTo>
                  <a:pt x="639279" y="227152"/>
                </a:lnTo>
                <a:close/>
              </a:path>
              <a:path w="639445" h="346710">
                <a:moveTo>
                  <a:pt x="639279" y="0"/>
                </a:moveTo>
                <a:lnTo>
                  <a:pt x="610323" y="0"/>
                </a:lnTo>
                <a:lnTo>
                  <a:pt x="610323" y="211709"/>
                </a:lnTo>
                <a:lnTo>
                  <a:pt x="639279" y="211709"/>
                </a:lnTo>
                <a:lnTo>
                  <a:pt x="639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91023" y="3242220"/>
            <a:ext cx="240029" cy="181610"/>
          </a:xfrm>
          <a:custGeom>
            <a:avLst/>
            <a:gdLst/>
            <a:ahLst/>
            <a:cxnLst/>
            <a:rect l="l" t="t" r="r" b="b"/>
            <a:pathLst>
              <a:path w="240029" h="181610">
                <a:moveTo>
                  <a:pt x="239560" y="156210"/>
                </a:moveTo>
                <a:lnTo>
                  <a:pt x="30873" y="156210"/>
                </a:lnTo>
                <a:lnTo>
                  <a:pt x="30873" y="101600"/>
                </a:lnTo>
                <a:lnTo>
                  <a:pt x="228257" y="101600"/>
                </a:lnTo>
                <a:lnTo>
                  <a:pt x="228257" y="76200"/>
                </a:lnTo>
                <a:lnTo>
                  <a:pt x="30873" y="76200"/>
                </a:lnTo>
                <a:lnTo>
                  <a:pt x="30873" y="25400"/>
                </a:lnTo>
                <a:lnTo>
                  <a:pt x="235699" y="25400"/>
                </a:lnTo>
                <a:lnTo>
                  <a:pt x="235699" y="0"/>
                </a:lnTo>
                <a:lnTo>
                  <a:pt x="0" y="0"/>
                </a:lnTo>
                <a:lnTo>
                  <a:pt x="0" y="25400"/>
                </a:lnTo>
                <a:lnTo>
                  <a:pt x="0" y="76200"/>
                </a:lnTo>
                <a:lnTo>
                  <a:pt x="0" y="101600"/>
                </a:lnTo>
                <a:lnTo>
                  <a:pt x="0" y="156210"/>
                </a:lnTo>
                <a:lnTo>
                  <a:pt x="0" y="181610"/>
                </a:lnTo>
                <a:lnTo>
                  <a:pt x="239560" y="181610"/>
                </a:lnTo>
                <a:lnTo>
                  <a:pt x="239560" y="156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49959" y="3487466"/>
            <a:ext cx="317500" cy="26034"/>
          </a:xfrm>
          <a:custGeom>
            <a:avLst/>
            <a:gdLst/>
            <a:ahLst/>
            <a:cxnLst/>
            <a:rect l="l" t="t" r="r" b="b"/>
            <a:pathLst>
              <a:path w="317500" h="26035">
                <a:moveTo>
                  <a:pt x="317291" y="25636"/>
                </a:moveTo>
                <a:lnTo>
                  <a:pt x="0" y="25636"/>
                </a:lnTo>
                <a:lnTo>
                  <a:pt x="0" y="0"/>
                </a:lnTo>
                <a:lnTo>
                  <a:pt x="317291" y="0"/>
                </a:lnTo>
                <a:lnTo>
                  <a:pt x="317291" y="2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5076" y="3211801"/>
            <a:ext cx="295910" cy="346710"/>
          </a:xfrm>
          <a:custGeom>
            <a:avLst/>
            <a:gdLst/>
            <a:ahLst/>
            <a:cxnLst/>
            <a:rect l="l" t="t" r="r" b="b"/>
            <a:pathLst>
              <a:path w="295910" h="346710">
                <a:moveTo>
                  <a:pt x="295513" y="139762"/>
                </a:moveTo>
                <a:lnTo>
                  <a:pt x="265741" y="139762"/>
                </a:lnTo>
                <a:lnTo>
                  <a:pt x="265741" y="0"/>
                </a:lnTo>
                <a:lnTo>
                  <a:pt x="295513" y="0"/>
                </a:lnTo>
                <a:lnTo>
                  <a:pt x="295513" y="139762"/>
                </a:lnTo>
                <a:close/>
              </a:path>
              <a:path w="295910" h="346710">
                <a:moveTo>
                  <a:pt x="217500" y="329145"/>
                </a:moveTo>
                <a:lnTo>
                  <a:pt x="188555" y="329145"/>
                </a:lnTo>
                <a:lnTo>
                  <a:pt x="188555" y="9372"/>
                </a:lnTo>
                <a:lnTo>
                  <a:pt x="217500" y="9372"/>
                </a:lnTo>
                <a:lnTo>
                  <a:pt x="217500" y="139762"/>
                </a:lnTo>
                <a:lnTo>
                  <a:pt x="295513" y="139762"/>
                </a:lnTo>
                <a:lnTo>
                  <a:pt x="295513" y="165123"/>
                </a:lnTo>
                <a:lnTo>
                  <a:pt x="217500" y="165123"/>
                </a:lnTo>
                <a:lnTo>
                  <a:pt x="217500" y="329145"/>
                </a:lnTo>
                <a:close/>
              </a:path>
              <a:path w="295910" h="346710">
                <a:moveTo>
                  <a:pt x="295513" y="346512"/>
                </a:moveTo>
                <a:lnTo>
                  <a:pt x="265741" y="346512"/>
                </a:lnTo>
                <a:lnTo>
                  <a:pt x="265741" y="165123"/>
                </a:lnTo>
                <a:lnTo>
                  <a:pt x="295513" y="165123"/>
                </a:lnTo>
                <a:lnTo>
                  <a:pt x="295513" y="346512"/>
                </a:lnTo>
                <a:close/>
              </a:path>
              <a:path w="295910" h="346710">
                <a:moveTo>
                  <a:pt x="17918" y="272082"/>
                </a:moveTo>
                <a:lnTo>
                  <a:pt x="0" y="250304"/>
                </a:lnTo>
                <a:lnTo>
                  <a:pt x="42896" y="221209"/>
                </a:lnTo>
                <a:lnTo>
                  <a:pt x="75294" y="188171"/>
                </a:lnTo>
                <a:lnTo>
                  <a:pt x="98138" y="151680"/>
                </a:lnTo>
                <a:lnTo>
                  <a:pt x="112374" y="112224"/>
                </a:lnTo>
                <a:lnTo>
                  <a:pt x="118949" y="70294"/>
                </a:lnTo>
                <a:lnTo>
                  <a:pt x="13231" y="70294"/>
                </a:lnTo>
                <a:lnTo>
                  <a:pt x="13231" y="44933"/>
                </a:lnTo>
                <a:lnTo>
                  <a:pt x="148859" y="44933"/>
                </a:lnTo>
                <a:lnTo>
                  <a:pt x="145994" y="88521"/>
                </a:lnTo>
                <a:lnTo>
                  <a:pt x="136965" y="130655"/>
                </a:lnTo>
                <a:lnTo>
                  <a:pt x="120707" y="170706"/>
                </a:lnTo>
                <a:lnTo>
                  <a:pt x="96156" y="208046"/>
                </a:lnTo>
                <a:lnTo>
                  <a:pt x="62248" y="242047"/>
                </a:lnTo>
                <a:lnTo>
                  <a:pt x="17918" y="272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39930" y="3233584"/>
            <a:ext cx="407034" cy="280670"/>
          </a:xfrm>
          <a:custGeom>
            <a:avLst/>
            <a:gdLst/>
            <a:ahLst/>
            <a:cxnLst/>
            <a:rect l="l" t="t" r="r" b="b"/>
            <a:pathLst>
              <a:path w="407035" h="280670">
                <a:moveTo>
                  <a:pt x="317284" y="254444"/>
                </a:moveTo>
                <a:lnTo>
                  <a:pt x="238455" y="254444"/>
                </a:lnTo>
                <a:lnTo>
                  <a:pt x="238455" y="172148"/>
                </a:lnTo>
                <a:lnTo>
                  <a:pt x="238455" y="160159"/>
                </a:lnTo>
                <a:lnTo>
                  <a:pt x="272224" y="130530"/>
                </a:lnTo>
                <a:lnTo>
                  <a:pt x="284480" y="89319"/>
                </a:lnTo>
                <a:lnTo>
                  <a:pt x="275094" y="52717"/>
                </a:lnTo>
                <a:lnTo>
                  <a:pt x="254990" y="31153"/>
                </a:lnTo>
                <a:lnTo>
                  <a:pt x="254990" y="89319"/>
                </a:lnTo>
                <a:lnTo>
                  <a:pt x="247726" y="115671"/>
                </a:lnTo>
                <a:lnTo>
                  <a:pt x="227520" y="136042"/>
                </a:lnTo>
                <a:lnTo>
                  <a:pt x="207568" y="144551"/>
                </a:lnTo>
                <a:lnTo>
                  <a:pt x="207568" y="172148"/>
                </a:lnTo>
                <a:lnTo>
                  <a:pt x="207568" y="254444"/>
                </a:lnTo>
                <a:lnTo>
                  <a:pt x="108610" y="254444"/>
                </a:lnTo>
                <a:lnTo>
                  <a:pt x="108610" y="172288"/>
                </a:lnTo>
                <a:lnTo>
                  <a:pt x="120053" y="174764"/>
                </a:lnTo>
                <a:lnTo>
                  <a:pt x="131940" y="176568"/>
                </a:lnTo>
                <a:lnTo>
                  <a:pt x="144576" y="177698"/>
                </a:lnTo>
                <a:lnTo>
                  <a:pt x="157683" y="178079"/>
                </a:lnTo>
                <a:lnTo>
                  <a:pt x="170903" y="177698"/>
                </a:lnTo>
                <a:lnTo>
                  <a:pt x="183769" y="176568"/>
                </a:lnTo>
                <a:lnTo>
                  <a:pt x="195973" y="174701"/>
                </a:lnTo>
                <a:lnTo>
                  <a:pt x="206946" y="172288"/>
                </a:lnTo>
                <a:lnTo>
                  <a:pt x="207568" y="172148"/>
                </a:lnTo>
                <a:lnTo>
                  <a:pt x="207568" y="144551"/>
                </a:lnTo>
                <a:lnTo>
                  <a:pt x="196723" y="149174"/>
                </a:lnTo>
                <a:lnTo>
                  <a:pt x="157683" y="153822"/>
                </a:lnTo>
                <a:lnTo>
                  <a:pt x="118554" y="149174"/>
                </a:lnTo>
                <a:lnTo>
                  <a:pt x="87871" y="136042"/>
                </a:lnTo>
                <a:lnTo>
                  <a:pt x="67818" y="115671"/>
                </a:lnTo>
                <a:lnTo>
                  <a:pt x="60642" y="89319"/>
                </a:lnTo>
                <a:lnTo>
                  <a:pt x="67818" y="62839"/>
                </a:lnTo>
                <a:lnTo>
                  <a:pt x="87871" y="42519"/>
                </a:lnTo>
                <a:lnTo>
                  <a:pt x="118554" y="29540"/>
                </a:lnTo>
                <a:lnTo>
                  <a:pt x="157683" y="25082"/>
                </a:lnTo>
                <a:lnTo>
                  <a:pt x="196723" y="29540"/>
                </a:lnTo>
                <a:lnTo>
                  <a:pt x="227520" y="42519"/>
                </a:lnTo>
                <a:lnTo>
                  <a:pt x="247726" y="62839"/>
                </a:lnTo>
                <a:lnTo>
                  <a:pt x="254990" y="89319"/>
                </a:lnTo>
                <a:lnTo>
                  <a:pt x="254990" y="31153"/>
                </a:lnTo>
                <a:lnTo>
                  <a:pt x="249339" y="25082"/>
                </a:lnTo>
                <a:lnTo>
                  <a:pt x="248894" y="24599"/>
                </a:lnTo>
                <a:lnTo>
                  <a:pt x="208775" y="6515"/>
                </a:lnTo>
                <a:lnTo>
                  <a:pt x="157683" y="0"/>
                </a:lnTo>
                <a:lnTo>
                  <a:pt x="106743" y="6515"/>
                </a:lnTo>
                <a:lnTo>
                  <a:pt x="66713" y="24599"/>
                </a:lnTo>
                <a:lnTo>
                  <a:pt x="40525" y="52717"/>
                </a:lnTo>
                <a:lnTo>
                  <a:pt x="31153" y="89319"/>
                </a:lnTo>
                <a:lnTo>
                  <a:pt x="34404" y="111544"/>
                </a:lnTo>
                <a:lnTo>
                  <a:pt x="43789" y="131102"/>
                </a:lnTo>
                <a:lnTo>
                  <a:pt x="58712" y="147675"/>
                </a:lnTo>
                <a:lnTo>
                  <a:pt x="78562" y="160985"/>
                </a:lnTo>
                <a:lnTo>
                  <a:pt x="78562" y="254444"/>
                </a:lnTo>
                <a:lnTo>
                  <a:pt x="0" y="254444"/>
                </a:lnTo>
                <a:lnTo>
                  <a:pt x="0" y="280073"/>
                </a:lnTo>
                <a:lnTo>
                  <a:pt x="317284" y="280073"/>
                </a:lnTo>
                <a:lnTo>
                  <a:pt x="317284" y="254444"/>
                </a:lnTo>
                <a:close/>
              </a:path>
              <a:path w="407035" h="280670">
                <a:moveTo>
                  <a:pt x="406882" y="231838"/>
                </a:moveTo>
                <a:lnTo>
                  <a:pt x="404901" y="222097"/>
                </a:lnTo>
                <a:lnTo>
                  <a:pt x="399503" y="214122"/>
                </a:lnTo>
                <a:lnTo>
                  <a:pt x="391528" y="208724"/>
                </a:lnTo>
                <a:lnTo>
                  <a:pt x="381800" y="206743"/>
                </a:lnTo>
                <a:lnTo>
                  <a:pt x="372021" y="208724"/>
                </a:lnTo>
                <a:lnTo>
                  <a:pt x="363982" y="214122"/>
                </a:lnTo>
                <a:lnTo>
                  <a:pt x="358571" y="222097"/>
                </a:lnTo>
                <a:lnTo>
                  <a:pt x="356704" y="231838"/>
                </a:lnTo>
                <a:lnTo>
                  <a:pt x="358571" y="241566"/>
                </a:lnTo>
                <a:lnTo>
                  <a:pt x="363982" y="249542"/>
                </a:lnTo>
                <a:lnTo>
                  <a:pt x="372021" y="254939"/>
                </a:lnTo>
                <a:lnTo>
                  <a:pt x="381800" y="256921"/>
                </a:lnTo>
                <a:lnTo>
                  <a:pt x="391528" y="254939"/>
                </a:lnTo>
                <a:lnTo>
                  <a:pt x="399503" y="249542"/>
                </a:lnTo>
                <a:lnTo>
                  <a:pt x="404901" y="241566"/>
                </a:lnTo>
                <a:lnTo>
                  <a:pt x="406882" y="231838"/>
                </a:lnTo>
                <a:close/>
              </a:path>
              <a:path w="407035" h="280670">
                <a:moveTo>
                  <a:pt x="406882" y="89319"/>
                </a:moveTo>
                <a:lnTo>
                  <a:pt x="404901" y="79578"/>
                </a:lnTo>
                <a:lnTo>
                  <a:pt x="399503" y="71602"/>
                </a:lnTo>
                <a:lnTo>
                  <a:pt x="391528" y="66205"/>
                </a:lnTo>
                <a:lnTo>
                  <a:pt x="381800" y="64223"/>
                </a:lnTo>
                <a:lnTo>
                  <a:pt x="372021" y="66205"/>
                </a:lnTo>
                <a:lnTo>
                  <a:pt x="363982" y="71602"/>
                </a:lnTo>
                <a:lnTo>
                  <a:pt x="358571" y="79578"/>
                </a:lnTo>
                <a:lnTo>
                  <a:pt x="356704" y="89319"/>
                </a:lnTo>
                <a:lnTo>
                  <a:pt x="358571" y="99047"/>
                </a:lnTo>
                <a:lnTo>
                  <a:pt x="363982" y="107022"/>
                </a:lnTo>
                <a:lnTo>
                  <a:pt x="372021" y="112420"/>
                </a:lnTo>
                <a:lnTo>
                  <a:pt x="381800" y="114401"/>
                </a:lnTo>
                <a:lnTo>
                  <a:pt x="391528" y="112420"/>
                </a:lnTo>
                <a:lnTo>
                  <a:pt x="399503" y="107022"/>
                </a:lnTo>
                <a:lnTo>
                  <a:pt x="404901" y="99047"/>
                </a:lnTo>
                <a:lnTo>
                  <a:pt x="406882" y="89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5236" y="3869359"/>
            <a:ext cx="123825" cy="31115"/>
          </a:xfrm>
          <a:custGeom>
            <a:avLst/>
            <a:gdLst/>
            <a:ahLst/>
            <a:cxnLst/>
            <a:rect l="l" t="t" r="r" b="b"/>
            <a:pathLst>
              <a:path w="123825" h="31114">
                <a:moveTo>
                  <a:pt x="123773" y="30874"/>
                </a:moveTo>
                <a:lnTo>
                  <a:pt x="0" y="30874"/>
                </a:lnTo>
                <a:lnTo>
                  <a:pt x="0" y="0"/>
                </a:lnTo>
                <a:lnTo>
                  <a:pt x="123773" y="0"/>
                </a:lnTo>
                <a:lnTo>
                  <a:pt x="123773" y="30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93622" y="3719396"/>
            <a:ext cx="250190" cy="290195"/>
          </a:xfrm>
          <a:custGeom>
            <a:avLst/>
            <a:gdLst/>
            <a:ahLst/>
            <a:cxnLst/>
            <a:rect l="l" t="t" r="r" b="b"/>
            <a:pathLst>
              <a:path w="250189" h="290195">
                <a:moveTo>
                  <a:pt x="124876" y="290000"/>
                </a:moveTo>
                <a:lnTo>
                  <a:pt x="84049" y="283494"/>
                </a:lnTo>
                <a:lnTo>
                  <a:pt x="49600" y="264683"/>
                </a:lnTo>
                <a:lnTo>
                  <a:pt x="23076" y="234624"/>
                </a:lnTo>
                <a:lnTo>
                  <a:pt x="6027" y="194377"/>
                </a:lnTo>
                <a:lnTo>
                  <a:pt x="0" y="145000"/>
                </a:lnTo>
                <a:lnTo>
                  <a:pt x="6027" y="95622"/>
                </a:lnTo>
                <a:lnTo>
                  <a:pt x="23076" y="55375"/>
                </a:lnTo>
                <a:lnTo>
                  <a:pt x="49600" y="25317"/>
                </a:lnTo>
                <a:lnTo>
                  <a:pt x="84049" y="6505"/>
                </a:lnTo>
                <a:lnTo>
                  <a:pt x="124876" y="0"/>
                </a:lnTo>
                <a:lnTo>
                  <a:pt x="165598" y="6505"/>
                </a:lnTo>
                <a:lnTo>
                  <a:pt x="200034" y="25317"/>
                </a:lnTo>
                <a:lnTo>
                  <a:pt x="206650" y="32804"/>
                </a:lnTo>
                <a:lnTo>
                  <a:pt x="124876" y="32804"/>
                </a:lnTo>
                <a:lnTo>
                  <a:pt x="89190" y="40100"/>
                </a:lnTo>
                <a:lnTo>
                  <a:pt x="60405" y="61611"/>
                </a:lnTo>
                <a:lnTo>
                  <a:pt x="41181" y="96767"/>
                </a:lnTo>
                <a:lnTo>
                  <a:pt x="34182" y="145000"/>
                </a:lnTo>
                <a:lnTo>
                  <a:pt x="41181" y="193233"/>
                </a:lnTo>
                <a:lnTo>
                  <a:pt x="60405" y="228389"/>
                </a:lnTo>
                <a:lnTo>
                  <a:pt x="89190" y="249899"/>
                </a:lnTo>
                <a:lnTo>
                  <a:pt x="124876" y="257196"/>
                </a:lnTo>
                <a:lnTo>
                  <a:pt x="206650" y="257196"/>
                </a:lnTo>
                <a:lnTo>
                  <a:pt x="200034" y="264683"/>
                </a:lnTo>
                <a:lnTo>
                  <a:pt x="165598" y="283494"/>
                </a:lnTo>
                <a:lnTo>
                  <a:pt x="124876" y="290000"/>
                </a:lnTo>
                <a:close/>
              </a:path>
              <a:path w="250189" h="290195">
                <a:moveTo>
                  <a:pt x="206650" y="257196"/>
                </a:moveTo>
                <a:lnTo>
                  <a:pt x="124876" y="257196"/>
                </a:lnTo>
                <a:lnTo>
                  <a:pt x="160562" y="249899"/>
                </a:lnTo>
                <a:lnTo>
                  <a:pt x="189347" y="228389"/>
                </a:lnTo>
                <a:lnTo>
                  <a:pt x="208571" y="193233"/>
                </a:lnTo>
                <a:lnTo>
                  <a:pt x="215570" y="145000"/>
                </a:lnTo>
                <a:lnTo>
                  <a:pt x="208571" y="96767"/>
                </a:lnTo>
                <a:lnTo>
                  <a:pt x="189347" y="61611"/>
                </a:lnTo>
                <a:lnTo>
                  <a:pt x="160562" y="40100"/>
                </a:lnTo>
                <a:lnTo>
                  <a:pt x="124876" y="32804"/>
                </a:lnTo>
                <a:lnTo>
                  <a:pt x="206650" y="32804"/>
                </a:lnTo>
                <a:lnTo>
                  <a:pt x="226597" y="55375"/>
                </a:lnTo>
                <a:lnTo>
                  <a:pt x="243699" y="95622"/>
                </a:lnTo>
                <a:lnTo>
                  <a:pt x="249753" y="145000"/>
                </a:lnTo>
                <a:lnTo>
                  <a:pt x="243699" y="194377"/>
                </a:lnTo>
                <a:lnTo>
                  <a:pt x="226597" y="234624"/>
                </a:lnTo>
                <a:lnTo>
                  <a:pt x="206650" y="257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990238" y="3791069"/>
            <a:ext cx="621030" cy="294005"/>
            <a:chOff x="4990238" y="3791069"/>
            <a:chExt cx="621030" cy="294005"/>
          </a:xfrm>
        </p:grpSpPr>
        <p:sp>
          <p:nvSpPr>
            <p:cNvPr id="24" name="object 24"/>
            <p:cNvSpPr/>
            <p:nvPr/>
          </p:nvSpPr>
          <p:spPr>
            <a:xfrm>
              <a:off x="4990238" y="3791069"/>
              <a:ext cx="187960" cy="294005"/>
            </a:xfrm>
            <a:custGeom>
              <a:avLst/>
              <a:gdLst/>
              <a:ahLst/>
              <a:cxnLst/>
              <a:rect l="l" t="t" r="r" b="b"/>
              <a:pathLst>
                <a:path w="187960" h="294004">
                  <a:moveTo>
                    <a:pt x="66337" y="36387"/>
                  </a:moveTo>
                  <a:lnTo>
                    <a:pt x="36387" y="36387"/>
                  </a:lnTo>
                  <a:lnTo>
                    <a:pt x="43197" y="25934"/>
                  </a:lnTo>
                  <a:lnTo>
                    <a:pt x="54271" y="13955"/>
                  </a:lnTo>
                  <a:lnTo>
                    <a:pt x="71703" y="4096"/>
                  </a:lnTo>
                  <a:lnTo>
                    <a:pt x="97585" y="0"/>
                  </a:lnTo>
                  <a:lnTo>
                    <a:pt x="134115" y="7636"/>
                  </a:lnTo>
                  <a:lnTo>
                    <a:pt x="162608" y="29461"/>
                  </a:lnTo>
                  <a:lnTo>
                    <a:pt x="162923" y="30047"/>
                  </a:lnTo>
                  <a:lnTo>
                    <a:pt x="93175" y="30047"/>
                  </a:lnTo>
                  <a:lnTo>
                    <a:pt x="67154" y="35694"/>
                  </a:lnTo>
                  <a:lnTo>
                    <a:pt x="66337" y="36387"/>
                  </a:lnTo>
                  <a:close/>
                </a:path>
                <a:path w="187960" h="294004">
                  <a:moveTo>
                    <a:pt x="33631" y="293859"/>
                  </a:moveTo>
                  <a:lnTo>
                    <a:pt x="0" y="293859"/>
                  </a:lnTo>
                  <a:lnTo>
                    <a:pt x="0" y="2756"/>
                  </a:lnTo>
                  <a:lnTo>
                    <a:pt x="32528" y="2756"/>
                  </a:lnTo>
                  <a:lnTo>
                    <a:pt x="32528" y="36387"/>
                  </a:lnTo>
                  <a:lnTo>
                    <a:pt x="66337" y="36387"/>
                  </a:lnTo>
                  <a:lnTo>
                    <a:pt x="48344" y="51652"/>
                  </a:lnTo>
                  <a:lnTo>
                    <a:pt x="36926" y="76449"/>
                  </a:lnTo>
                  <a:lnTo>
                    <a:pt x="33079" y="108612"/>
                  </a:lnTo>
                  <a:lnTo>
                    <a:pt x="37003" y="141149"/>
                  </a:lnTo>
                  <a:lnTo>
                    <a:pt x="48551" y="166502"/>
                  </a:lnTo>
                  <a:lnTo>
                    <a:pt x="66214" y="181939"/>
                  </a:lnTo>
                  <a:lnTo>
                    <a:pt x="33631" y="181939"/>
                  </a:lnTo>
                  <a:lnTo>
                    <a:pt x="33631" y="293859"/>
                  </a:lnTo>
                  <a:close/>
                </a:path>
                <a:path w="187960" h="294004">
                  <a:moveTo>
                    <a:pt x="162898" y="188831"/>
                  </a:moveTo>
                  <a:lnTo>
                    <a:pt x="93175" y="188831"/>
                  </a:lnTo>
                  <a:lnTo>
                    <a:pt x="119673" y="182615"/>
                  </a:lnTo>
                  <a:lnTo>
                    <a:pt x="138728" y="165571"/>
                  </a:lnTo>
                  <a:lnTo>
                    <a:pt x="150237" y="140102"/>
                  </a:lnTo>
                  <a:lnTo>
                    <a:pt x="154097" y="108612"/>
                  </a:lnTo>
                  <a:lnTo>
                    <a:pt x="150315" y="77612"/>
                  </a:lnTo>
                  <a:lnTo>
                    <a:pt x="138935" y="52686"/>
                  </a:lnTo>
                  <a:lnTo>
                    <a:pt x="119906" y="36082"/>
                  </a:lnTo>
                  <a:lnTo>
                    <a:pt x="93175" y="30047"/>
                  </a:lnTo>
                  <a:lnTo>
                    <a:pt x="162923" y="30047"/>
                  </a:lnTo>
                  <a:lnTo>
                    <a:pt x="181125" y="63846"/>
                  </a:lnTo>
                  <a:lnTo>
                    <a:pt x="187728" y="109163"/>
                  </a:lnTo>
                  <a:lnTo>
                    <a:pt x="181134" y="154683"/>
                  </a:lnTo>
                  <a:lnTo>
                    <a:pt x="162898" y="188831"/>
                  </a:lnTo>
                  <a:close/>
                </a:path>
                <a:path w="187960" h="294004">
                  <a:moveTo>
                    <a:pt x="98137" y="218878"/>
                  </a:moveTo>
                  <a:lnTo>
                    <a:pt x="72401" y="214773"/>
                  </a:lnTo>
                  <a:lnTo>
                    <a:pt x="54754" y="204854"/>
                  </a:lnTo>
                  <a:lnTo>
                    <a:pt x="43361" y="192711"/>
                  </a:lnTo>
                  <a:lnTo>
                    <a:pt x="36387" y="181939"/>
                  </a:lnTo>
                  <a:lnTo>
                    <a:pt x="66214" y="181939"/>
                  </a:lnTo>
                  <a:lnTo>
                    <a:pt x="67387" y="182964"/>
                  </a:lnTo>
                  <a:lnTo>
                    <a:pt x="93175" y="188831"/>
                  </a:lnTo>
                  <a:lnTo>
                    <a:pt x="162898" y="188831"/>
                  </a:lnTo>
                  <a:lnTo>
                    <a:pt x="162677" y="189244"/>
                  </a:lnTo>
                  <a:lnTo>
                    <a:pt x="134348" y="211194"/>
                  </a:lnTo>
                  <a:lnTo>
                    <a:pt x="98137" y="218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1598" y="3791069"/>
              <a:ext cx="187177" cy="2188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2330" y="3791069"/>
              <a:ext cx="168707" cy="21446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668928" y="3723256"/>
            <a:ext cx="838835" cy="287020"/>
            <a:chOff x="5668928" y="3723256"/>
            <a:chExt cx="838835" cy="287020"/>
          </a:xfrm>
        </p:grpSpPr>
        <p:sp>
          <p:nvSpPr>
            <p:cNvPr id="28" name="object 28"/>
            <p:cNvSpPr/>
            <p:nvPr/>
          </p:nvSpPr>
          <p:spPr>
            <a:xfrm>
              <a:off x="5668928" y="3723256"/>
              <a:ext cx="192405" cy="282575"/>
            </a:xfrm>
            <a:custGeom>
              <a:avLst/>
              <a:gdLst/>
              <a:ahLst/>
              <a:cxnLst/>
              <a:rect l="l" t="t" r="r" b="b"/>
              <a:pathLst>
                <a:path w="192404" h="282575">
                  <a:moveTo>
                    <a:pt x="35009" y="282281"/>
                  </a:moveTo>
                  <a:lnTo>
                    <a:pt x="0" y="282281"/>
                  </a:lnTo>
                  <a:lnTo>
                    <a:pt x="0" y="0"/>
                  </a:lnTo>
                  <a:lnTo>
                    <a:pt x="95931" y="0"/>
                  </a:lnTo>
                  <a:lnTo>
                    <a:pt x="138875" y="6943"/>
                  </a:lnTo>
                  <a:lnTo>
                    <a:pt x="168845" y="25981"/>
                  </a:lnTo>
                  <a:lnTo>
                    <a:pt x="172037" y="31150"/>
                  </a:lnTo>
                  <a:lnTo>
                    <a:pt x="35009" y="31150"/>
                  </a:lnTo>
                  <a:lnTo>
                    <a:pt x="35009" y="148583"/>
                  </a:lnTo>
                  <a:lnTo>
                    <a:pt x="171905" y="148583"/>
                  </a:lnTo>
                  <a:lnTo>
                    <a:pt x="168914" y="153476"/>
                  </a:lnTo>
                  <a:lnTo>
                    <a:pt x="139107" y="172704"/>
                  </a:lnTo>
                  <a:lnTo>
                    <a:pt x="96483" y="179734"/>
                  </a:lnTo>
                  <a:lnTo>
                    <a:pt x="35009" y="179734"/>
                  </a:lnTo>
                  <a:lnTo>
                    <a:pt x="35009" y="282281"/>
                  </a:lnTo>
                  <a:close/>
                </a:path>
                <a:path w="192404" h="282575">
                  <a:moveTo>
                    <a:pt x="171905" y="148583"/>
                  </a:moveTo>
                  <a:lnTo>
                    <a:pt x="94829" y="148583"/>
                  </a:lnTo>
                  <a:lnTo>
                    <a:pt x="123562" y="144095"/>
                  </a:lnTo>
                  <a:lnTo>
                    <a:pt x="142967" y="131699"/>
                  </a:lnTo>
                  <a:lnTo>
                    <a:pt x="153946" y="112997"/>
                  </a:lnTo>
                  <a:lnTo>
                    <a:pt x="157405" y="89591"/>
                  </a:lnTo>
                  <a:lnTo>
                    <a:pt x="153942" y="66271"/>
                  </a:lnTo>
                  <a:lnTo>
                    <a:pt x="142932" y="47759"/>
                  </a:lnTo>
                  <a:lnTo>
                    <a:pt x="123446" y="35552"/>
                  </a:lnTo>
                  <a:lnTo>
                    <a:pt x="94553" y="31150"/>
                  </a:lnTo>
                  <a:lnTo>
                    <a:pt x="172037" y="31150"/>
                  </a:lnTo>
                  <a:lnTo>
                    <a:pt x="186410" y="54426"/>
                  </a:lnTo>
                  <a:lnTo>
                    <a:pt x="192139" y="89591"/>
                  </a:lnTo>
                  <a:lnTo>
                    <a:pt x="186419" y="124842"/>
                  </a:lnTo>
                  <a:lnTo>
                    <a:pt x="171905" y="148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5801" y="3791069"/>
              <a:ext cx="192690" cy="21887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2122" y="3791069"/>
              <a:ext cx="164296" cy="21887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50" y="3791069"/>
              <a:ext cx="187177" cy="218878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6537541" y="3700690"/>
            <a:ext cx="317500" cy="331470"/>
          </a:xfrm>
          <a:custGeom>
            <a:avLst/>
            <a:gdLst/>
            <a:ahLst/>
            <a:cxnLst/>
            <a:rect l="l" t="t" r="r" b="b"/>
            <a:pathLst>
              <a:path w="317500" h="331470">
                <a:moveTo>
                  <a:pt x="282562" y="102870"/>
                </a:moveTo>
                <a:lnTo>
                  <a:pt x="71678" y="102870"/>
                </a:lnTo>
                <a:lnTo>
                  <a:pt x="71678" y="72390"/>
                </a:lnTo>
                <a:lnTo>
                  <a:pt x="276491" y="72390"/>
                </a:lnTo>
                <a:lnTo>
                  <a:pt x="276491" y="50800"/>
                </a:lnTo>
                <a:lnTo>
                  <a:pt x="276491" y="22860"/>
                </a:lnTo>
                <a:lnTo>
                  <a:pt x="276491" y="0"/>
                </a:lnTo>
                <a:lnTo>
                  <a:pt x="40246" y="0"/>
                </a:lnTo>
                <a:lnTo>
                  <a:pt x="40246" y="22860"/>
                </a:lnTo>
                <a:lnTo>
                  <a:pt x="245897" y="22860"/>
                </a:lnTo>
                <a:lnTo>
                  <a:pt x="245897" y="50800"/>
                </a:lnTo>
                <a:lnTo>
                  <a:pt x="41351" y="50800"/>
                </a:lnTo>
                <a:lnTo>
                  <a:pt x="41351" y="72390"/>
                </a:lnTo>
                <a:lnTo>
                  <a:pt x="41351" y="102870"/>
                </a:lnTo>
                <a:lnTo>
                  <a:pt x="41351" y="124460"/>
                </a:lnTo>
                <a:lnTo>
                  <a:pt x="282562" y="124460"/>
                </a:lnTo>
                <a:lnTo>
                  <a:pt x="282562" y="102870"/>
                </a:lnTo>
                <a:close/>
              </a:path>
              <a:path w="317500" h="331470">
                <a:moveTo>
                  <a:pt x="288899" y="309880"/>
                </a:moveTo>
                <a:lnTo>
                  <a:pt x="69469" y="309880"/>
                </a:lnTo>
                <a:lnTo>
                  <a:pt x="69469" y="276860"/>
                </a:lnTo>
                <a:lnTo>
                  <a:pt x="277596" y="276860"/>
                </a:lnTo>
                <a:lnTo>
                  <a:pt x="277596" y="255270"/>
                </a:lnTo>
                <a:lnTo>
                  <a:pt x="277596" y="226060"/>
                </a:lnTo>
                <a:lnTo>
                  <a:pt x="277596" y="203200"/>
                </a:lnTo>
                <a:lnTo>
                  <a:pt x="38315" y="203200"/>
                </a:lnTo>
                <a:lnTo>
                  <a:pt x="38315" y="226060"/>
                </a:lnTo>
                <a:lnTo>
                  <a:pt x="247281" y="226060"/>
                </a:lnTo>
                <a:lnTo>
                  <a:pt x="247281" y="255270"/>
                </a:lnTo>
                <a:lnTo>
                  <a:pt x="38874" y="255270"/>
                </a:lnTo>
                <a:lnTo>
                  <a:pt x="38874" y="276860"/>
                </a:lnTo>
                <a:lnTo>
                  <a:pt x="38874" y="309880"/>
                </a:lnTo>
                <a:lnTo>
                  <a:pt x="38874" y="331470"/>
                </a:lnTo>
                <a:lnTo>
                  <a:pt x="288899" y="331470"/>
                </a:lnTo>
                <a:lnTo>
                  <a:pt x="288899" y="309880"/>
                </a:lnTo>
                <a:close/>
              </a:path>
              <a:path w="317500" h="331470">
                <a:moveTo>
                  <a:pt x="317296" y="151028"/>
                </a:moveTo>
                <a:lnTo>
                  <a:pt x="0" y="151028"/>
                </a:lnTo>
                <a:lnTo>
                  <a:pt x="0" y="175018"/>
                </a:lnTo>
                <a:lnTo>
                  <a:pt x="317296" y="175018"/>
                </a:lnTo>
                <a:lnTo>
                  <a:pt x="317296" y="1510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77977" y="3690734"/>
            <a:ext cx="1327785" cy="347345"/>
          </a:xfrm>
          <a:custGeom>
            <a:avLst/>
            <a:gdLst/>
            <a:ahLst/>
            <a:cxnLst/>
            <a:rect l="l" t="t" r="r" b="b"/>
            <a:pathLst>
              <a:path w="1327784" h="347345">
                <a:moveTo>
                  <a:pt x="210883" y="241211"/>
                </a:moveTo>
                <a:lnTo>
                  <a:pt x="176022" y="216408"/>
                </a:lnTo>
                <a:lnTo>
                  <a:pt x="147472" y="180936"/>
                </a:lnTo>
                <a:lnTo>
                  <a:pt x="128231" y="138595"/>
                </a:lnTo>
                <a:lnTo>
                  <a:pt x="121285" y="93179"/>
                </a:lnTo>
                <a:lnTo>
                  <a:pt x="121285" y="30048"/>
                </a:lnTo>
                <a:lnTo>
                  <a:pt x="90970" y="30048"/>
                </a:lnTo>
                <a:lnTo>
                  <a:pt x="90970" y="93179"/>
                </a:lnTo>
                <a:lnTo>
                  <a:pt x="83731" y="140436"/>
                </a:lnTo>
                <a:lnTo>
                  <a:pt x="64287" y="184759"/>
                </a:lnTo>
                <a:lnTo>
                  <a:pt x="35445" y="221957"/>
                </a:lnTo>
                <a:lnTo>
                  <a:pt x="0" y="247827"/>
                </a:lnTo>
                <a:lnTo>
                  <a:pt x="19291" y="272351"/>
                </a:lnTo>
                <a:lnTo>
                  <a:pt x="47205" y="252615"/>
                </a:lnTo>
                <a:lnTo>
                  <a:pt x="71755" y="225793"/>
                </a:lnTo>
                <a:lnTo>
                  <a:pt x="91884" y="193294"/>
                </a:lnTo>
                <a:lnTo>
                  <a:pt x="106540" y="156578"/>
                </a:lnTo>
                <a:lnTo>
                  <a:pt x="121031" y="191122"/>
                </a:lnTo>
                <a:lnTo>
                  <a:pt x="140716" y="221703"/>
                </a:lnTo>
                <a:lnTo>
                  <a:pt x="164642" y="247015"/>
                </a:lnTo>
                <a:lnTo>
                  <a:pt x="191858" y="265747"/>
                </a:lnTo>
                <a:lnTo>
                  <a:pt x="210883" y="241211"/>
                </a:lnTo>
                <a:close/>
              </a:path>
              <a:path w="1327784" h="347345">
                <a:moveTo>
                  <a:pt x="331063" y="140589"/>
                </a:moveTo>
                <a:lnTo>
                  <a:pt x="273177" y="140589"/>
                </a:lnTo>
                <a:lnTo>
                  <a:pt x="273177" y="0"/>
                </a:lnTo>
                <a:lnTo>
                  <a:pt x="242582" y="0"/>
                </a:lnTo>
                <a:lnTo>
                  <a:pt x="242582" y="346506"/>
                </a:lnTo>
                <a:lnTo>
                  <a:pt x="273177" y="346506"/>
                </a:lnTo>
                <a:lnTo>
                  <a:pt x="273177" y="167055"/>
                </a:lnTo>
                <a:lnTo>
                  <a:pt x="331063" y="167055"/>
                </a:lnTo>
                <a:lnTo>
                  <a:pt x="331063" y="140589"/>
                </a:lnTo>
                <a:close/>
              </a:path>
              <a:path w="1327784" h="347345">
                <a:moveTo>
                  <a:pt x="627138" y="284213"/>
                </a:moveTo>
                <a:lnTo>
                  <a:pt x="618832" y="258025"/>
                </a:lnTo>
                <a:lnTo>
                  <a:pt x="604926" y="246722"/>
                </a:lnTo>
                <a:lnTo>
                  <a:pt x="596531" y="239903"/>
                </a:lnTo>
                <a:lnTo>
                  <a:pt x="596531" y="284213"/>
                </a:lnTo>
                <a:lnTo>
                  <a:pt x="590308" y="300113"/>
                </a:lnTo>
                <a:lnTo>
                  <a:pt x="572719" y="311950"/>
                </a:lnTo>
                <a:lnTo>
                  <a:pt x="544855" y="319290"/>
                </a:lnTo>
                <a:lnTo>
                  <a:pt x="507771" y="321703"/>
                </a:lnTo>
                <a:lnTo>
                  <a:pt x="470535" y="319290"/>
                </a:lnTo>
                <a:lnTo>
                  <a:pt x="442645" y="311950"/>
                </a:lnTo>
                <a:lnTo>
                  <a:pt x="425196" y="300113"/>
                </a:lnTo>
                <a:lnTo>
                  <a:pt x="419277" y="284213"/>
                </a:lnTo>
                <a:lnTo>
                  <a:pt x="425196" y="268503"/>
                </a:lnTo>
                <a:lnTo>
                  <a:pt x="442645" y="256781"/>
                </a:lnTo>
                <a:lnTo>
                  <a:pt x="470535" y="249402"/>
                </a:lnTo>
                <a:lnTo>
                  <a:pt x="507771" y="246722"/>
                </a:lnTo>
                <a:lnTo>
                  <a:pt x="544855" y="249402"/>
                </a:lnTo>
                <a:lnTo>
                  <a:pt x="572719" y="256781"/>
                </a:lnTo>
                <a:lnTo>
                  <a:pt x="590308" y="268503"/>
                </a:lnTo>
                <a:lnTo>
                  <a:pt x="596531" y="284213"/>
                </a:lnTo>
                <a:lnTo>
                  <a:pt x="596531" y="239903"/>
                </a:lnTo>
                <a:lnTo>
                  <a:pt x="595261" y="238861"/>
                </a:lnTo>
                <a:lnTo>
                  <a:pt x="557784" y="227152"/>
                </a:lnTo>
                <a:lnTo>
                  <a:pt x="507771" y="223291"/>
                </a:lnTo>
                <a:lnTo>
                  <a:pt x="457441" y="227152"/>
                </a:lnTo>
                <a:lnTo>
                  <a:pt x="419836" y="238861"/>
                </a:lnTo>
                <a:lnTo>
                  <a:pt x="396278" y="258025"/>
                </a:lnTo>
                <a:lnTo>
                  <a:pt x="388137" y="284213"/>
                </a:lnTo>
                <a:lnTo>
                  <a:pt x="396278" y="310565"/>
                </a:lnTo>
                <a:lnTo>
                  <a:pt x="419836" y="329831"/>
                </a:lnTo>
                <a:lnTo>
                  <a:pt x="457441" y="341655"/>
                </a:lnTo>
                <a:lnTo>
                  <a:pt x="507771" y="345681"/>
                </a:lnTo>
                <a:lnTo>
                  <a:pt x="557784" y="341655"/>
                </a:lnTo>
                <a:lnTo>
                  <a:pt x="595261" y="329831"/>
                </a:lnTo>
                <a:lnTo>
                  <a:pt x="605205" y="321703"/>
                </a:lnTo>
                <a:lnTo>
                  <a:pt x="618832" y="310565"/>
                </a:lnTo>
                <a:lnTo>
                  <a:pt x="627138" y="284213"/>
                </a:lnTo>
                <a:close/>
              </a:path>
              <a:path w="1327784" h="347345">
                <a:moveTo>
                  <a:pt x="666000" y="171462"/>
                </a:moveTo>
                <a:lnTo>
                  <a:pt x="587438" y="171462"/>
                </a:lnTo>
                <a:lnTo>
                  <a:pt x="587438" y="130530"/>
                </a:lnTo>
                <a:lnTo>
                  <a:pt x="587438" y="122262"/>
                </a:lnTo>
                <a:lnTo>
                  <a:pt x="627329" y="87160"/>
                </a:lnTo>
                <a:lnTo>
                  <a:pt x="630161" y="70840"/>
                </a:lnTo>
                <a:lnTo>
                  <a:pt x="621665" y="43599"/>
                </a:lnTo>
                <a:lnTo>
                  <a:pt x="605955" y="30594"/>
                </a:lnTo>
                <a:lnTo>
                  <a:pt x="599020" y="24866"/>
                </a:lnTo>
                <a:lnTo>
                  <a:pt x="599020" y="70840"/>
                </a:lnTo>
                <a:lnTo>
                  <a:pt x="592670" y="87795"/>
                </a:lnTo>
                <a:lnTo>
                  <a:pt x="574484" y="100342"/>
                </a:lnTo>
                <a:lnTo>
                  <a:pt x="557110" y="105067"/>
                </a:lnTo>
                <a:lnTo>
                  <a:pt x="557110" y="130530"/>
                </a:lnTo>
                <a:lnTo>
                  <a:pt x="557110" y="171462"/>
                </a:lnTo>
                <a:lnTo>
                  <a:pt x="458978" y="171462"/>
                </a:lnTo>
                <a:lnTo>
                  <a:pt x="458978" y="130670"/>
                </a:lnTo>
                <a:lnTo>
                  <a:pt x="470192" y="132372"/>
                </a:lnTo>
                <a:lnTo>
                  <a:pt x="482079" y="133578"/>
                </a:lnTo>
                <a:lnTo>
                  <a:pt x="494626" y="134289"/>
                </a:lnTo>
                <a:lnTo>
                  <a:pt x="507771" y="134518"/>
                </a:lnTo>
                <a:lnTo>
                  <a:pt x="521106" y="134264"/>
                </a:lnTo>
                <a:lnTo>
                  <a:pt x="533781" y="133502"/>
                </a:lnTo>
                <a:lnTo>
                  <a:pt x="545795" y="132257"/>
                </a:lnTo>
                <a:lnTo>
                  <a:pt x="556209" y="130670"/>
                </a:lnTo>
                <a:lnTo>
                  <a:pt x="557110" y="130530"/>
                </a:lnTo>
                <a:lnTo>
                  <a:pt x="557110" y="105067"/>
                </a:lnTo>
                <a:lnTo>
                  <a:pt x="545757" y="108140"/>
                </a:lnTo>
                <a:lnTo>
                  <a:pt x="507771" y="110820"/>
                </a:lnTo>
                <a:lnTo>
                  <a:pt x="469671" y="108140"/>
                </a:lnTo>
                <a:lnTo>
                  <a:pt x="440994" y="100342"/>
                </a:lnTo>
                <a:lnTo>
                  <a:pt x="422948" y="87795"/>
                </a:lnTo>
                <a:lnTo>
                  <a:pt x="416801" y="70840"/>
                </a:lnTo>
                <a:lnTo>
                  <a:pt x="422948" y="53975"/>
                </a:lnTo>
                <a:lnTo>
                  <a:pt x="440994" y="41313"/>
                </a:lnTo>
                <a:lnTo>
                  <a:pt x="469671" y="33362"/>
                </a:lnTo>
                <a:lnTo>
                  <a:pt x="507771" y="30594"/>
                </a:lnTo>
                <a:lnTo>
                  <a:pt x="545757" y="33362"/>
                </a:lnTo>
                <a:lnTo>
                  <a:pt x="574484" y="41313"/>
                </a:lnTo>
                <a:lnTo>
                  <a:pt x="592670" y="53975"/>
                </a:lnTo>
                <a:lnTo>
                  <a:pt x="599020" y="70840"/>
                </a:lnTo>
                <a:lnTo>
                  <a:pt x="599020" y="24866"/>
                </a:lnTo>
                <a:lnTo>
                  <a:pt x="597293" y="23431"/>
                </a:lnTo>
                <a:lnTo>
                  <a:pt x="558761" y="10909"/>
                </a:lnTo>
                <a:lnTo>
                  <a:pt x="507771" y="6616"/>
                </a:lnTo>
                <a:lnTo>
                  <a:pt x="456615" y="10909"/>
                </a:lnTo>
                <a:lnTo>
                  <a:pt x="418007" y="23431"/>
                </a:lnTo>
                <a:lnTo>
                  <a:pt x="393611" y="43599"/>
                </a:lnTo>
                <a:lnTo>
                  <a:pt x="385102" y="70840"/>
                </a:lnTo>
                <a:lnTo>
                  <a:pt x="387972" y="87236"/>
                </a:lnTo>
                <a:lnTo>
                  <a:pt x="396354" y="101396"/>
                </a:lnTo>
                <a:lnTo>
                  <a:pt x="409930" y="113195"/>
                </a:lnTo>
                <a:lnTo>
                  <a:pt x="428383" y="122529"/>
                </a:lnTo>
                <a:lnTo>
                  <a:pt x="428383" y="171462"/>
                </a:lnTo>
                <a:lnTo>
                  <a:pt x="350088" y="171462"/>
                </a:lnTo>
                <a:lnTo>
                  <a:pt x="350088" y="196545"/>
                </a:lnTo>
                <a:lnTo>
                  <a:pt x="666000" y="196545"/>
                </a:lnTo>
                <a:lnTo>
                  <a:pt x="666000" y="171462"/>
                </a:lnTo>
                <a:close/>
              </a:path>
              <a:path w="1327784" h="347345">
                <a:moveTo>
                  <a:pt x="882954" y="189382"/>
                </a:moveTo>
                <a:lnTo>
                  <a:pt x="876465" y="157162"/>
                </a:lnTo>
                <a:lnTo>
                  <a:pt x="861161" y="135356"/>
                </a:lnTo>
                <a:lnTo>
                  <a:pt x="858799" y="131978"/>
                </a:lnTo>
                <a:lnTo>
                  <a:pt x="853732" y="128879"/>
                </a:lnTo>
                <a:lnTo>
                  <a:pt x="853732" y="189382"/>
                </a:lnTo>
                <a:lnTo>
                  <a:pt x="849414" y="211035"/>
                </a:lnTo>
                <a:lnTo>
                  <a:pt x="837780" y="228015"/>
                </a:lnTo>
                <a:lnTo>
                  <a:pt x="820204" y="239039"/>
                </a:lnTo>
                <a:lnTo>
                  <a:pt x="798042" y="242862"/>
                </a:lnTo>
                <a:lnTo>
                  <a:pt x="775703" y="239039"/>
                </a:lnTo>
                <a:lnTo>
                  <a:pt x="758012" y="228015"/>
                </a:lnTo>
                <a:lnTo>
                  <a:pt x="746417" y="211035"/>
                </a:lnTo>
                <a:lnTo>
                  <a:pt x="742365" y="189382"/>
                </a:lnTo>
                <a:lnTo>
                  <a:pt x="746417" y="167678"/>
                </a:lnTo>
                <a:lnTo>
                  <a:pt x="758012" y="150583"/>
                </a:lnTo>
                <a:lnTo>
                  <a:pt x="775703" y="139369"/>
                </a:lnTo>
                <a:lnTo>
                  <a:pt x="798042" y="135356"/>
                </a:lnTo>
                <a:lnTo>
                  <a:pt x="820204" y="139369"/>
                </a:lnTo>
                <a:lnTo>
                  <a:pt x="837780" y="150583"/>
                </a:lnTo>
                <a:lnTo>
                  <a:pt x="849414" y="167678"/>
                </a:lnTo>
                <a:lnTo>
                  <a:pt x="853732" y="189382"/>
                </a:lnTo>
                <a:lnTo>
                  <a:pt x="853732" y="128879"/>
                </a:lnTo>
                <a:lnTo>
                  <a:pt x="831977" y="115570"/>
                </a:lnTo>
                <a:lnTo>
                  <a:pt x="798042" y="109715"/>
                </a:lnTo>
                <a:lnTo>
                  <a:pt x="763930" y="115570"/>
                </a:lnTo>
                <a:lnTo>
                  <a:pt x="736981" y="131978"/>
                </a:lnTo>
                <a:lnTo>
                  <a:pt x="719353" y="157162"/>
                </a:lnTo>
                <a:lnTo>
                  <a:pt x="713143" y="189382"/>
                </a:lnTo>
                <a:lnTo>
                  <a:pt x="719353" y="221551"/>
                </a:lnTo>
                <a:lnTo>
                  <a:pt x="736981" y="246646"/>
                </a:lnTo>
                <a:lnTo>
                  <a:pt x="763930" y="262953"/>
                </a:lnTo>
                <a:lnTo>
                  <a:pt x="798042" y="268770"/>
                </a:lnTo>
                <a:lnTo>
                  <a:pt x="831977" y="262953"/>
                </a:lnTo>
                <a:lnTo>
                  <a:pt x="858799" y="246646"/>
                </a:lnTo>
                <a:lnTo>
                  <a:pt x="861466" y="242862"/>
                </a:lnTo>
                <a:lnTo>
                  <a:pt x="876465" y="221551"/>
                </a:lnTo>
                <a:lnTo>
                  <a:pt x="882954" y="189382"/>
                </a:lnTo>
                <a:close/>
              </a:path>
              <a:path w="1327784" h="347345">
                <a:moveTo>
                  <a:pt x="899490" y="55689"/>
                </a:moveTo>
                <a:lnTo>
                  <a:pt x="812927" y="55689"/>
                </a:lnTo>
                <a:lnTo>
                  <a:pt x="812927" y="4140"/>
                </a:lnTo>
                <a:lnTo>
                  <a:pt x="782332" y="4140"/>
                </a:lnTo>
                <a:lnTo>
                  <a:pt x="782332" y="55689"/>
                </a:lnTo>
                <a:lnTo>
                  <a:pt x="693293" y="55689"/>
                </a:lnTo>
                <a:lnTo>
                  <a:pt x="693293" y="81051"/>
                </a:lnTo>
                <a:lnTo>
                  <a:pt x="899490" y="81051"/>
                </a:lnTo>
                <a:lnTo>
                  <a:pt x="899490" y="55689"/>
                </a:lnTo>
                <a:close/>
              </a:path>
              <a:path w="1327784" h="347345">
                <a:moveTo>
                  <a:pt x="1021334" y="142798"/>
                </a:moveTo>
                <a:lnTo>
                  <a:pt x="963447" y="142798"/>
                </a:lnTo>
                <a:lnTo>
                  <a:pt x="963447" y="0"/>
                </a:lnTo>
                <a:lnTo>
                  <a:pt x="933119" y="0"/>
                </a:lnTo>
                <a:lnTo>
                  <a:pt x="933119" y="346506"/>
                </a:lnTo>
                <a:lnTo>
                  <a:pt x="963447" y="346506"/>
                </a:lnTo>
                <a:lnTo>
                  <a:pt x="963447" y="168427"/>
                </a:lnTo>
                <a:lnTo>
                  <a:pt x="1021334" y="168427"/>
                </a:lnTo>
                <a:lnTo>
                  <a:pt x="1021334" y="142798"/>
                </a:lnTo>
                <a:close/>
              </a:path>
              <a:path w="1327784" h="347345">
                <a:moveTo>
                  <a:pt x="1327607" y="0"/>
                </a:moveTo>
                <a:lnTo>
                  <a:pt x="1297279" y="0"/>
                </a:lnTo>
                <a:lnTo>
                  <a:pt x="1297279" y="77457"/>
                </a:lnTo>
                <a:lnTo>
                  <a:pt x="1297279" y="103098"/>
                </a:lnTo>
                <a:lnTo>
                  <a:pt x="1297279" y="187172"/>
                </a:lnTo>
                <a:lnTo>
                  <a:pt x="1216088" y="187172"/>
                </a:lnTo>
                <a:lnTo>
                  <a:pt x="1217828" y="177876"/>
                </a:lnTo>
                <a:lnTo>
                  <a:pt x="1219073" y="168160"/>
                </a:lnTo>
                <a:lnTo>
                  <a:pt x="1219835" y="158026"/>
                </a:lnTo>
                <a:lnTo>
                  <a:pt x="1220089" y="147485"/>
                </a:lnTo>
                <a:lnTo>
                  <a:pt x="1219758" y="135623"/>
                </a:lnTo>
                <a:lnTo>
                  <a:pt x="1218780" y="124256"/>
                </a:lnTo>
                <a:lnTo>
                  <a:pt x="1217180" y="113411"/>
                </a:lnTo>
                <a:lnTo>
                  <a:pt x="1214996" y="103098"/>
                </a:lnTo>
                <a:lnTo>
                  <a:pt x="1297279" y="103098"/>
                </a:lnTo>
                <a:lnTo>
                  <a:pt x="1297279" y="77457"/>
                </a:lnTo>
                <a:lnTo>
                  <a:pt x="1206169" y="77457"/>
                </a:lnTo>
                <a:lnTo>
                  <a:pt x="1193012" y="56070"/>
                </a:lnTo>
                <a:lnTo>
                  <a:pt x="1191145" y="54292"/>
                </a:lnTo>
                <a:lnTo>
                  <a:pt x="1191145" y="147485"/>
                </a:lnTo>
                <a:lnTo>
                  <a:pt x="1186916" y="185928"/>
                </a:lnTo>
                <a:lnTo>
                  <a:pt x="1175054" y="215392"/>
                </a:lnTo>
                <a:lnTo>
                  <a:pt x="1156843" y="234276"/>
                </a:lnTo>
                <a:lnTo>
                  <a:pt x="1133538" y="240931"/>
                </a:lnTo>
                <a:lnTo>
                  <a:pt x="1110107" y="234276"/>
                </a:lnTo>
                <a:lnTo>
                  <a:pt x="1091907" y="215392"/>
                </a:lnTo>
                <a:lnTo>
                  <a:pt x="1080109" y="185928"/>
                </a:lnTo>
                <a:lnTo>
                  <a:pt x="1075918" y="147485"/>
                </a:lnTo>
                <a:lnTo>
                  <a:pt x="1080109" y="109194"/>
                </a:lnTo>
                <a:lnTo>
                  <a:pt x="1091907" y="79768"/>
                </a:lnTo>
                <a:lnTo>
                  <a:pt x="1110107" y="60845"/>
                </a:lnTo>
                <a:lnTo>
                  <a:pt x="1133538" y="54025"/>
                </a:lnTo>
                <a:lnTo>
                  <a:pt x="1156843" y="60845"/>
                </a:lnTo>
                <a:lnTo>
                  <a:pt x="1175054" y="79768"/>
                </a:lnTo>
                <a:lnTo>
                  <a:pt x="1186916" y="109194"/>
                </a:lnTo>
                <a:lnTo>
                  <a:pt x="1191145" y="147485"/>
                </a:lnTo>
                <a:lnTo>
                  <a:pt x="1191145" y="54292"/>
                </a:lnTo>
                <a:lnTo>
                  <a:pt x="1190866" y="54025"/>
                </a:lnTo>
                <a:lnTo>
                  <a:pt x="1176210" y="40157"/>
                </a:lnTo>
                <a:lnTo>
                  <a:pt x="1156220" y="30226"/>
                </a:lnTo>
                <a:lnTo>
                  <a:pt x="1133538" y="26733"/>
                </a:lnTo>
                <a:lnTo>
                  <a:pt x="1098296" y="35369"/>
                </a:lnTo>
                <a:lnTo>
                  <a:pt x="1070787" y="59613"/>
                </a:lnTo>
                <a:lnTo>
                  <a:pt x="1052944" y="97599"/>
                </a:lnTo>
                <a:lnTo>
                  <a:pt x="1046695" y="147485"/>
                </a:lnTo>
                <a:lnTo>
                  <a:pt x="1052944" y="197510"/>
                </a:lnTo>
                <a:lnTo>
                  <a:pt x="1070787" y="235559"/>
                </a:lnTo>
                <a:lnTo>
                  <a:pt x="1098296" y="259740"/>
                </a:lnTo>
                <a:lnTo>
                  <a:pt x="1133538" y="268224"/>
                </a:lnTo>
                <a:lnTo>
                  <a:pt x="1157325" y="264464"/>
                </a:lnTo>
                <a:lnTo>
                  <a:pt x="1178090" y="253555"/>
                </a:lnTo>
                <a:lnTo>
                  <a:pt x="1190498" y="240931"/>
                </a:lnTo>
                <a:lnTo>
                  <a:pt x="1195285" y="236067"/>
                </a:lnTo>
                <a:lnTo>
                  <a:pt x="1208379" y="212534"/>
                </a:lnTo>
                <a:lnTo>
                  <a:pt x="1297279" y="212534"/>
                </a:lnTo>
                <a:lnTo>
                  <a:pt x="1297279" y="347065"/>
                </a:lnTo>
                <a:lnTo>
                  <a:pt x="1327607" y="347065"/>
                </a:lnTo>
                <a:lnTo>
                  <a:pt x="1327607" y="212534"/>
                </a:lnTo>
                <a:lnTo>
                  <a:pt x="1327607" y="187172"/>
                </a:lnTo>
                <a:lnTo>
                  <a:pt x="1327607" y="103098"/>
                </a:lnTo>
                <a:lnTo>
                  <a:pt x="1327607" y="77457"/>
                </a:lnTo>
                <a:lnTo>
                  <a:pt x="1327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66918" y="3691002"/>
            <a:ext cx="293370" cy="339090"/>
          </a:xfrm>
          <a:custGeom>
            <a:avLst/>
            <a:gdLst/>
            <a:ahLst/>
            <a:cxnLst/>
            <a:rect l="l" t="t" r="r" b="b"/>
            <a:pathLst>
              <a:path w="293370" h="339089">
                <a:moveTo>
                  <a:pt x="282557" y="254163"/>
                </a:moveTo>
                <a:lnTo>
                  <a:pt x="251958" y="254163"/>
                </a:lnTo>
                <a:lnTo>
                  <a:pt x="251958" y="0"/>
                </a:lnTo>
                <a:lnTo>
                  <a:pt x="282557" y="0"/>
                </a:lnTo>
                <a:lnTo>
                  <a:pt x="282557" y="254163"/>
                </a:lnTo>
                <a:close/>
              </a:path>
              <a:path w="293370" h="339089">
                <a:moveTo>
                  <a:pt x="16815" y="203992"/>
                </a:moveTo>
                <a:lnTo>
                  <a:pt x="0" y="180009"/>
                </a:lnTo>
                <a:lnTo>
                  <a:pt x="35836" y="159433"/>
                </a:lnTo>
                <a:lnTo>
                  <a:pt x="63609" y="129941"/>
                </a:lnTo>
                <a:lnTo>
                  <a:pt x="81562" y="93989"/>
                </a:lnTo>
                <a:lnTo>
                  <a:pt x="87937" y="54030"/>
                </a:lnTo>
                <a:lnTo>
                  <a:pt x="87937" y="19296"/>
                </a:lnTo>
                <a:lnTo>
                  <a:pt x="119087" y="19296"/>
                </a:lnTo>
                <a:lnTo>
                  <a:pt x="119087" y="54030"/>
                </a:lnTo>
                <a:lnTo>
                  <a:pt x="125376" y="92330"/>
                </a:lnTo>
                <a:lnTo>
                  <a:pt x="135202" y="110955"/>
                </a:lnTo>
                <a:lnTo>
                  <a:pt x="103788" y="110955"/>
                </a:lnTo>
                <a:lnTo>
                  <a:pt x="89559" y="141153"/>
                </a:lnTo>
                <a:lnTo>
                  <a:pt x="69864" y="167294"/>
                </a:lnTo>
                <a:lnTo>
                  <a:pt x="45387" y="188525"/>
                </a:lnTo>
                <a:lnTo>
                  <a:pt x="16815" y="203992"/>
                </a:lnTo>
                <a:close/>
              </a:path>
              <a:path w="293370" h="339089">
                <a:moveTo>
                  <a:pt x="190485" y="197652"/>
                </a:moveTo>
                <a:lnTo>
                  <a:pt x="162169" y="183156"/>
                </a:lnTo>
                <a:lnTo>
                  <a:pt x="137832" y="163452"/>
                </a:lnTo>
                <a:lnTo>
                  <a:pt x="118148" y="139174"/>
                </a:lnTo>
                <a:lnTo>
                  <a:pt x="103788" y="110955"/>
                </a:lnTo>
                <a:lnTo>
                  <a:pt x="135202" y="110955"/>
                </a:lnTo>
                <a:lnTo>
                  <a:pt x="143346" y="126392"/>
                </a:lnTo>
                <a:lnTo>
                  <a:pt x="171033" y="154045"/>
                </a:lnTo>
                <a:lnTo>
                  <a:pt x="206473" y="173118"/>
                </a:lnTo>
                <a:lnTo>
                  <a:pt x="190485" y="197652"/>
                </a:lnTo>
                <a:close/>
              </a:path>
              <a:path w="293370" h="339089">
                <a:moveTo>
                  <a:pt x="293308" y="338517"/>
                </a:moveTo>
                <a:lnTo>
                  <a:pt x="58716" y="338517"/>
                </a:lnTo>
                <a:lnTo>
                  <a:pt x="58716" y="230732"/>
                </a:lnTo>
                <a:lnTo>
                  <a:pt x="89315" y="230732"/>
                </a:lnTo>
                <a:lnTo>
                  <a:pt x="89315" y="313156"/>
                </a:lnTo>
                <a:lnTo>
                  <a:pt x="293308" y="313156"/>
                </a:lnTo>
                <a:lnTo>
                  <a:pt x="293308" y="338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05711" y="3690727"/>
            <a:ext cx="299085" cy="346710"/>
          </a:xfrm>
          <a:custGeom>
            <a:avLst/>
            <a:gdLst/>
            <a:ahLst/>
            <a:cxnLst/>
            <a:rect l="l" t="t" r="r" b="b"/>
            <a:pathLst>
              <a:path w="299084" h="346710">
                <a:moveTo>
                  <a:pt x="298821" y="346512"/>
                </a:moveTo>
                <a:lnTo>
                  <a:pt x="269601" y="346512"/>
                </a:lnTo>
                <a:lnTo>
                  <a:pt x="269601" y="0"/>
                </a:lnTo>
                <a:lnTo>
                  <a:pt x="298821" y="0"/>
                </a:lnTo>
                <a:lnTo>
                  <a:pt x="298821" y="346512"/>
                </a:lnTo>
                <a:close/>
              </a:path>
              <a:path w="299084" h="346710">
                <a:moveTo>
                  <a:pt x="228802" y="328318"/>
                </a:moveTo>
                <a:lnTo>
                  <a:pt x="199857" y="328318"/>
                </a:lnTo>
                <a:lnTo>
                  <a:pt x="199857" y="162642"/>
                </a:lnTo>
                <a:lnTo>
                  <a:pt x="145275" y="162642"/>
                </a:lnTo>
                <a:lnTo>
                  <a:pt x="145275" y="136730"/>
                </a:lnTo>
                <a:lnTo>
                  <a:pt x="199857" y="136730"/>
                </a:lnTo>
                <a:lnTo>
                  <a:pt x="199857" y="8269"/>
                </a:lnTo>
                <a:lnTo>
                  <a:pt x="228802" y="8269"/>
                </a:lnTo>
                <a:lnTo>
                  <a:pt x="228802" y="328318"/>
                </a:lnTo>
                <a:close/>
              </a:path>
              <a:path w="299084" h="346710">
                <a:moveTo>
                  <a:pt x="104477" y="64230"/>
                </a:moveTo>
                <a:lnTo>
                  <a:pt x="75256" y="64230"/>
                </a:lnTo>
                <a:lnTo>
                  <a:pt x="75256" y="12680"/>
                </a:lnTo>
                <a:lnTo>
                  <a:pt x="104477" y="12680"/>
                </a:lnTo>
                <a:lnTo>
                  <a:pt x="104477" y="64230"/>
                </a:lnTo>
                <a:close/>
              </a:path>
              <a:path w="299084" h="346710">
                <a:moveTo>
                  <a:pt x="169258" y="89591"/>
                </a:moveTo>
                <a:lnTo>
                  <a:pt x="9372" y="89591"/>
                </a:lnTo>
                <a:lnTo>
                  <a:pt x="9372" y="64230"/>
                </a:lnTo>
                <a:lnTo>
                  <a:pt x="169258" y="64230"/>
                </a:lnTo>
                <a:lnTo>
                  <a:pt x="169258" y="89591"/>
                </a:lnTo>
                <a:close/>
              </a:path>
              <a:path w="299084" h="346710">
                <a:moveTo>
                  <a:pt x="18469" y="275390"/>
                </a:moveTo>
                <a:lnTo>
                  <a:pt x="0" y="252234"/>
                </a:lnTo>
                <a:lnTo>
                  <a:pt x="31606" y="225925"/>
                </a:lnTo>
                <a:lnTo>
                  <a:pt x="55202" y="190622"/>
                </a:lnTo>
                <a:lnTo>
                  <a:pt x="70010" y="149738"/>
                </a:lnTo>
                <a:lnTo>
                  <a:pt x="75256" y="106682"/>
                </a:lnTo>
                <a:lnTo>
                  <a:pt x="75256" y="89591"/>
                </a:lnTo>
                <a:lnTo>
                  <a:pt x="104201" y="89591"/>
                </a:lnTo>
                <a:lnTo>
                  <a:pt x="104201" y="106682"/>
                </a:lnTo>
                <a:lnTo>
                  <a:pt x="109374" y="148187"/>
                </a:lnTo>
                <a:lnTo>
                  <a:pt x="118136" y="171050"/>
                </a:lnTo>
                <a:lnTo>
                  <a:pt x="90142" y="171050"/>
                </a:lnTo>
                <a:lnTo>
                  <a:pt x="78556" y="203189"/>
                </a:lnTo>
                <a:lnTo>
                  <a:pt x="62576" y="232058"/>
                </a:lnTo>
                <a:lnTo>
                  <a:pt x="42461" y="256509"/>
                </a:lnTo>
                <a:lnTo>
                  <a:pt x="18469" y="275390"/>
                </a:lnTo>
                <a:close/>
              </a:path>
              <a:path w="299084" h="346710">
                <a:moveTo>
                  <a:pt x="162091" y="267671"/>
                </a:moveTo>
                <a:lnTo>
                  <a:pt x="138076" y="250500"/>
                </a:lnTo>
                <a:lnTo>
                  <a:pt x="117898" y="227992"/>
                </a:lnTo>
                <a:lnTo>
                  <a:pt x="101830" y="201169"/>
                </a:lnTo>
                <a:lnTo>
                  <a:pt x="90142" y="171050"/>
                </a:lnTo>
                <a:lnTo>
                  <a:pt x="118136" y="171050"/>
                </a:lnTo>
                <a:lnTo>
                  <a:pt x="124290" y="187108"/>
                </a:lnTo>
                <a:lnTo>
                  <a:pt x="148045" y="220343"/>
                </a:lnTo>
                <a:lnTo>
                  <a:pt x="179734" y="244791"/>
                </a:lnTo>
                <a:lnTo>
                  <a:pt x="162091" y="267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53461" y="3712514"/>
            <a:ext cx="662940" cy="324485"/>
          </a:xfrm>
          <a:custGeom>
            <a:avLst/>
            <a:gdLst/>
            <a:ahLst/>
            <a:cxnLst/>
            <a:rect l="l" t="t" r="r" b="b"/>
            <a:pathLst>
              <a:path w="662940" h="324485">
                <a:moveTo>
                  <a:pt x="297167" y="121843"/>
                </a:moveTo>
                <a:lnTo>
                  <a:pt x="252450" y="109855"/>
                </a:lnTo>
                <a:lnTo>
                  <a:pt x="213258" y="88582"/>
                </a:lnTo>
                <a:lnTo>
                  <a:pt x="185483" y="60248"/>
                </a:lnTo>
                <a:lnTo>
                  <a:pt x="175044" y="27012"/>
                </a:lnTo>
                <a:lnTo>
                  <a:pt x="175044" y="24803"/>
                </a:lnTo>
                <a:lnTo>
                  <a:pt x="285584" y="24803"/>
                </a:lnTo>
                <a:lnTo>
                  <a:pt x="285584" y="0"/>
                </a:lnTo>
                <a:lnTo>
                  <a:pt x="29768" y="0"/>
                </a:lnTo>
                <a:lnTo>
                  <a:pt x="29768" y="24803"/>
                </a:lnTo>
                <a:lnTo>
                  <a:pt x="140855" y="24803"/>
                </a:lnTo>
                <a:lnTo>
                  <a:pt x="140855" y="27012"/>
                </a:lnTo>
                <a:lnTo>
                  <a:pt x="130111" y="60248"/>
                </a:lnTo>
                <a:lnTo>
                  <a:pt x="102235" y="88582"/>
                </a:lnTo>
                <a:lnTo>
                  <a:pt x="63131" y="109855"/>
                </a:lnTo>
                <a:lnTo>
                  <a:pt x="18745" y="121843"/>
                </a:lnTo>
                <a:lnTo>
                  <a:pt x="30594" y="146100"/>
                </a:lnTo>
                <a:lnTo>
                  <a:pt x="70002" y="135610"/>
                </a:lnTo>
                <a:lnTo>
                  <a:pt x="106299" y="118414"/>
                </a:lnTo>
                <a:lnTo>
                  <a:pt x="136537" y="95148"/>
                </a:lnTo>
                <a:lnTo>
                  <a:pt x="157810" y="66433"/>
                </a:lnTo>
                <a:lnTo>
                  <a:pt x="179070" y="95148"/>
                </a:lnTo>
                <a:lnTo>
                  <a:pt x="209346" y="118414"/>
                </a:lnTo>
                <a:lnTo>
                  <a:pt x="245795" y="135610"/>
                </a:lnTo>
                <a:lnTo>
                  <a:pt x="285584" y="146100"/>
                </a:lnTo>
                <a:lnTo>
                  <a:pt x="297167" y="121843"/>
                </a:lnTo>
                <a:close/>
              </a:path>
              <a:path w="662940" h="324485">
                <a:moveTo>
                  <a:pt x="315912" y="175590"/>
                </a:moveTo>
                <a:lnTo>
                  <a:pt x="0" y="175590"/>
                </a:lnTo>
                <a:lnTo>
                  <a:pt x="0" y="200952"/>
                </a:lnTo>
                <a:lnTo>
                  <a:pt x="142240" y="200952"/>
                </a:lnTo>
                <a:lnTo>
                  <a:pt x="142240" y="324459"/>
                </a:lnTo>
                <a:lnTo>
                  <a:pt x="172288" y="324459"/>
                </a:lnTo>
                <a:lnTo>
                  <a:pt x="172288" y="200952"/>
                </a:lnTo>
                <a:lnTo>
                  <a:pt x="315912" y="200952"/>
                </a:lnTo>
                <a:lnTo>
                  <a:pt x="315912" y="175590"/>
                </a:lnTo>
                <a:close/>
              </a:path>
              <a:path w="662940" h="324485">
                <a:moveTo>
                  <a:pt x="662419" y="254431"/>
                </a:moveTo>
                <a:lnTo>
                  <a:pt x="583577" y="254431"/>
                </a:lnTo>
                <a:lnTo>
                  <a:pt x="583577" y="172148"/>
                </a:lnTo>
                <a:lnTo>
                  <a:pt x="583577" y="160159"/>
                </a:lnTo>
                <a:lnTo>
                  <a:pt x="617347" y="130530"/>
                </a:lnTo>
                <a:lnTo>
                  <a:pt x="629615" y="89306"/>
                </a:lnTo>
                <a:lnTo>
                  <a:pt x="620229" y="52717"/>
                </a:lnTo>
                <a:lnTo>
                  <a:pt x="600113" y="31140"/>
                </a:lnTo>
                <a:lnTo>
                  <a:pt x="600113" y="89306"/>
                </a:lnTo>
                <a:lnTo>
                  <a:pt x="592861" y="115671"/>
                </a:lnTo>
                <a:lnTo>
                  <a:pt x="572655" y="136042"/>
                </a:lnTo>
                <a:lnTo>
                  <a:pt x="552704" y="144551"/>
                </a:lnTo>
                <a:lnTo>
                  <a:pt x="552704" y="172148"/>
                </a:lnTo>
                <a:lnTo>
                  <a:pt x="552704" y="254431"/>
                </a:lnTo>
                <a:lnTo>
                  <a:pt x="453745" y="254431"/>
                </a:lnTo>
                <a:lnTo>
                  <a:pt x="453745" y="172288"/>
                </a:lnTo>
                <a:lnTo>
                  <a:pt x="465188" y="174764"/>
                </a:lnTo>
                <a:lnTo>
                  <a:pt x="477075" y="176555"/>
                </a:lnTo>
                <a:lnTo>
                  <a:pt x="489712" y="177698"/>
                </a:lnTo>
                <a:lnTo>
                  <a:pt x="502805" y="178079"/>
                </a:lnTo>
                <a:lnTo>
                  <a:pt x="516039" y="177698"/>
                </a:lnTo>
                <a:lnTo>
                  <a:pt x="528891" y="176555"/>
                </a:lnTo>
                <a:lnTo>
                  <a:pt x="541108" y="174701"/>
                </a:lnTo>
                <a:lnTo>
                  <a:pt x="552081" y="172288"/>
                </a:lnTo>
                <a:lnTo>
                  <a:pt x="552704" y="172148"/>
                </a:lnTo>
                <a:lnTo>
                  <a:pt x="552704" y="144551"/>
                </a:lnTo>
                <a:lnTo>
                  <a:pt x="541858" y="149161"/>
                </a:lnTo>
                <a:lnTo>
                  <a:pt x="502805" y="153822"/>
                </a:lnTo>
                <a:lnTo>
                  <a:pt x="463689" y="149161"/>
                </a:lnTo>
                <a:lnTo>
                  <a:pt x="432993" y="136042"/>
                </a:lnTo>
                <a:lnTo>
                  <a:pt x="412953" y="115671"/>
                </a:lnTo>
                <a:lnTo>
                  <a:pt x="405777" y="89306"/>
                </a:lnTo>
                <a:lnTo>
                  <a:pt x="412953" y="62839"/>
                </a:lnTo>
                <a:lnTo>
                  <a:pt x="432993" y="42519"/>
                </a:lnTo>
                <a:lnTo>
                  <a:pt x="463689" y="29540"/>
                </a:lnTo>
                <a:lnTo>
                  <a:pt x="502805" y="25082"/>
                </a:lnTo>
                <a:lnTo>
                  <a:pt x="541858" y="29540"/>
                </a:lnTo>
                <a:lnTo>
                  <a:pt x="572655" y="42519"/>
                </a:lnTo>
                <a:lnTo>
                  <a:pt x="592861" y="62839"/>
                </a:lnTo>
                <a:lnTo>
                  <a:pt x="600113" y="89306"/>
                </a:lnTo>
                <a:lnTo>
                  <a:pt x="600113" y="31140"/>
                </a:lnTo>
                <a:lnTo>
                  <a:pt x="594474" y="25082"/>
                </a:lnTo>
                <a:lnTo>
                  <a:pt x="594017" y="24599"/>
                </a:lnTo>
                <a:lnTo>
                  <a:pt x="553910" y="6515"/>
                </a:lnTo>
                <a:lnTo>
                  <a:pt x="502805" y="0"/>
                </a:lnTo>
                <a:lnTo>
                  <a:pt x="451866" y="6515"/>
                </a:lnTo>
                <a:lnTo>
                  <a:pt x="411835" y="24599"/>
                </a:lnTo>
                <a:lnTo>
                  <a:pt x="385660" y="52717"/>
                </a:lnTo>
                <a:lnTo>
                  <a:pt x="376275" y="89306"/>
                </a:lnTo>
                <a:lnTo>
                  <a:pt x="379539" y="111544"/>
                </a:lnTo>
                <a:lnTo>
                  <a:pt x="388924" y="131089"/>
                </a:lnTo>
                <a:lnTo>
                  <a:pt x="403834" y="147675"/>
                </a:lnTo>
                <a:lnTo>
                  <a:pt x="423697" y="160985"/>
                </a:lnTo>
                <a:lnTo>
                  <a:pt x="423697" y="254431"/>
                </a:lnTo>
                <a:lnTo>
                  <a:pt x="345122" y="254431"/>
                </a:lnTo>
                <a:lnTo>
                  <a:pt x="345122" y="280073"/>
                </a:lnTo>
                <a:lnTo>
                  <a:pt x="662419" y="280073"/>
                </a:lnTo>
                <a:lnTo>
                  <a:pt x="662419" y="254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41801" y="3690734"/>
            <a:ext cx="647700" cy="342900"/>
          </a:xfrm>
          <a:custGeom>
            <a:avLst/>
            <a:gdLst/>
            <a:ahLst/>
            <a:cxnLst/>
            <a:rect l="l" t="t" r="r" b="b"/>
            <a:pathLst>
              <a:path w="647700" h="342900">
                <a:moveTo>
                  <a:pt x="194068" y="26733"/>
                </a:moveTo>
                <a:lnTo>
                  <a:pt x="21221" y="26733"/>
                </a:lnTo>
                <a:lnTo>
                  <a:pt x="21221" y="52374"/>
                </a:lnTo>
                <a:lnTo>
                  <a:pt x="163880" y="52374"/>
                </a:lnTo>
                <a:lnTo>
                  <a:pt x="163461" y="70281"/>
                </a:lnTo>
                <a:lnTo>
                  <a:pt x="162166" y="91440"/>
                </a:lnTo>
                <a:lnTo>
                  <a:pt x="159359" y="116281"/>
                </a:lnTo>
                <a:lnTo>
                  <a:pt x="154368" y="145275"/>
                </a:lnTo>
                <a:lnTo>
                  <a:pt x="184962" y="147751"/>
                </a:lnTo>
                <a:lnTo>
                  <a:pt x="190068" y="115722"/>
                </a:lnTo>
                <a:lnTo>
                  <a:pt x="192722" y="87896"/>
                </a:lnTo>
                <a:lnTo>
                  <a:pt x="193763" y="64376"/>
                </a:lnTo>
                <a:lnTo>
                  <a:pt x="193954" y="52374"/>
                </a:lnTo>
                <a:lnTo>
                  <a:pt x="194068" y="26733"/>
                </a:lnTo>
                <a:close/>
              </a:path>
              <a:path w="647700" h="342900">
                <a:moveTo>
                  <a:pt x="220802" y="191312"/>
                </a:moveTo>
                <a:lnTo>
                  <a:pt x="219671" y="178079"/>
                </a:lnTo>
                <a:lnTo>
                  <a:pt x="218871" y="168706"/>
                </a:lnTo>
                <a:lnTo>
                  <a:pt x="191274" y="172034"/>
                </a:lnTo>
                <a:lnTo>
                  <a:pt x="162737" y="174637"/>
                </a:lnTo>
                <a:lnTo>
                  <a:pt x="133743" y="176618"/>
                </a:lnTo>
                <a:lnTo>
                  <a:pt x="104749" y="178079"/>
                </a:lnTo>
                <a:lnTo>
                  <a:pt x="104749" y="103644"/>
                </a:lnTo>
                <a:lnTo>
                  <a:pt x="74422" y="103644"/>
                </a:lnTo>
                <a:lnTo>
                  <a:pt x="74422" y="179044"/>
                </a:lnTo>
                <a:lnTo>
                  <a:pt x="0" y="180009"/>
                </a:lnTo>
                <a:lnTo>
                  <a:pt x="3022" y="205371"/>
                </a:lnTo>
                <a:lnTo>
                  <a:pt x="52908" y="204800"/>
                </a:lnTo>
                <a:lnTo>
                  <a:pt x="107886" y="202895"/>
                </a:lnTo>
                <a:lnTo>
                  <a:pt x="164871" y="198704"/>
                </a:lnTo>
                <a:lnTo>
                  <a:pt x="220802" y="191312"/>
                </a:lnTo>
                <a:close/>
              </a:path>
              <a:path w="647700" h="342900">
                <a:moveTo>
                  <a:pt x="284759" y="313436"/>
                </a:moveTo>
                <a:lnTo>
                  <a:pt x="84074" y="313436"/>
                </a:lnTo>
                <a:lnTo>
                  <a:pt x="84074" y="237070"/>
                </a:lnTo>
                <a:lnTo>
                  <a:pt x="53479" y="237070"/>
                </a:lnTo>
                <a:lnTo>
                  <a:pt x="53479" y="338797"/>
                </a:lnTo>
                <a:lnTo>
                  <a:pt x="284759" y="338797"/>
                </a:lnTo>
                <a:lnTo>
                  <a:pt x="284759" y="313436"/>
                </a:lnTo>
                <a:close/>
              </a:path>
              <a:path w="647700" h="342900">
                <a:moveTo>
                  <a:pt x="324180" y="112750"/>
                </a:moveTo>
                <a:lnTo>
                  <a:pt x="273456" y="112750"/>
                </a:lnTo>
                <a:lnTo>
                  <a:pt x="273456" y="0"/>
                </a:lnTo>
                <a:lnTo>
                  <a:pt x="242582" y="0"/>
                </a:lnTo>
                <a:lnTo>
                  <a:pt x="242582" y="260781"/>
                </a:lnTo>
                <a:lnTo>
                  <a:pt x="273456" y="260781"/>
                </a:lnTo>
                <a:lnTo>
                  <a:pt x="273456" y="138938"/>
                </a:lnTo>
                <a:lnTo>
                  <a:pt x="324180" y="138938"/>
                </a:lnTo>
                <a:lnTo>
                  <a:pt x="324180" y="112750"/>
                </a:lnTo>
                <a:close/>
              </a:path>
              <a:path w="647700" h="342900">
                <a:moveTo>
                  <a:pt x="551878" y="150507"/>
                </a:moveTo>
                <a:lnTo>
                  <a:pt x="490715" y="111645"/>
                </a:lnTo>
                <a:lnTo>
                  <a:pt x="466966" y="53759"/>
                </a:lnTo>
                <a:lnTo>
                  <a:pt x="466966" y="43561"/>
                </a:lnTo>
                <a:lnTo>
                  <a:pt x="544715" y="43561"/>
                </a:lnTo>
                <a:lnTo>
                  <a:pt x="544715" y="18199"/>
                </a:lnTo>
                <a:lnTo>
                  <a:pt x="358089" y="18199"/>
                </a:lnTo>
                <a:lnTo>
                  <a:pt x="358089" y="43561"/>
                </a:lnTo>
                <a:lnTo>
                  <a:pt x="436372" y="43561"/>
                </a:lnTo>
                <a:lnTo>
                  <a:pt x="436257" y="53759"/>
                </a:lnTo>
                <a:lnTo>
                  <a:pt x="429768" y="86220"/>
                </a:lnTo>
                <a:lnTo>
                  <a:pt x="411429" y="116332"/>
                </a:lnTo>
                <a:lnTo>
                  <a:pt x="383578" y="141274"/>
                </a:lnTo>
                <a:lnTo>
                  <a:pt x="348437" y="158788"/>
                </a:lnTo>
                <a:lnTo>
                  <a:pt x="363867" y="183045"/>
                </a:lnTo>
                <a:lnTo>
                  <a:pt x="392633" y="169570"/>
                </a:lnTo>
                <a:lnTo>
                  <a:pt x="417423" y="150837"/>
                </a:lnTo>
                <a:lnTo>
                  <a:pt x="437451" y="127736"/>
                </a:lnTo>
                <a:lnTo>
                  <a:pt x="451954" y="101168"/>
                </a:lnTo>
                <a:lnTo>
                  <a:pt x="465975" y="125107"/>
                </a:lnTo>
                <a:lnTo>
                  <a:pt x="485267" y="145821"/>
                </a:lnTo>
                <a:lnTo>
                  <a:pt x="509168" y="162610"/>
                </a:lnTo>
                <a:lnTo>
                  <a:pt x="536994" y="174777"/>
                </a:lnTo>
                <a:lnTo>
                  <a:pt x="551878" y="150507"/>
                </a:lnTo>
                <a:close/>
              </a:path>
              <a:path w="647700" h="342900">
                <a:moveTo>
                  <a:pt x="634022" y="0"/>
                </a:moveTo>
                <a:lnTo>
                  <a:pt x="603707" y="0"/>
                </a:lnTo>
                <a:lnTo>
                  <a:pt x="603707" y="77457"/>
                </a:lnTo>
                <a:lnTo>
                  <a:pt x="533679" y="77457"/>
                </a:lnTo>
                <a:lnTo>
                  <a:pt x="533679" y="102819"/>
                </a:lnTo>
                <a:lnTo>
                  <a:pt x="603707" y="102819"/>
                </a:lnTo>
                <a:lnTo>
                  <a:pt x="603707" y="179184"/>
                </a:lnTo>
                <a:lnTo>
                  <a:pt x="634022" y="179184"/>
                </a:lnTo>
                <a:lnTo>
                  <a:pt x="634022" y="0"/>
                </a:lnTo>
                <a:close/>
              </a:path>
              <a:path w="647700" h="342900">
                <a:moveTo>
                  <a:pt x="647255" y="318122"/>
                </a:moveTo>
                <a:lnTo>
                  <a:pt x="440512" y="318122"/>
                </a:lnTo>
                <a:lnTo>
                  <a:pt x="440512" y="279247"/>
                </a:lnTo>
                <a:lnTo>
                  <a:pt x="634022" y="279247"/>
                </a:lnTo>
                <a:lnTo>
                  <a:pt x="634022" y="196278"/>
                </a:lnTo>
                <a:lnTo>
                  <a:pt x="409359" y="196278"/>
                </a:lnTo>
                <a:lnTo>
                  <a:pt x="409359" y="221361"/>
                </a:lnTo>
                <a:lnTo>
                  <a:pt x="603707" y="221361"/>
                </a:lnTo>
                <a:lnTo>
                  <a:pt x="603707" y="255816"/>
                </a:lnTo>
                <a:lnTo>
                  <a:pt x="410184" y="255816"/>
                </a:lnTo>
                <a:lnTo>
                  <a:pt x="410184" y="342646"/>
                </a:lnTo>
                <a:lnTo>
                  <a:pt x="647255" y="342646"/>
                </a:lnTo>
                <a:lnTo>
                  <a:pt x="647255" y="318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50131" y="3690734"/>
            <a:ext cx="614680" cy="346710"/>
          </a:xfrm>
          <a:custGeom>
            <a:avLst/>
            <a:gdLst/>
            <a:ahLst/>
            <a:cxnLst/>
            <a:rect l="l" t="t" r="r" b="b"/>
            <a:pathLst>
              <a:path w="614679" h="346710">
                <a:moveTo>
                  <a:pt x="185801" y="176695"/>
                </a:moveTo>
                <a:lnTo>
                  <a:pt x="183603" y="161544"/>
                </a:lnTo>
                <a:lnTo>
                  <a:pt x="182206" y="151892"/>
                </a:lnTo>
                <a:lnTo>
                  <a:pt x="148767" y="157099"/>
                </a:lnTo>
                <a:lnTo>
                  <a:pt x="114617" y="160070"/>
                </a:lnTo>
                <a:lnTo>
                  <a:pt x="76365" y="161366"/>
                </a:lnTo>
                <a:lnTo>
                  <a:pt x="30594" y="161544"/>
                </a:lnTo>
                <a:lnTo>
                  <a:pt x="30594" y="115506"/>
                </a:lnTo>
                <a:lnTo>
                  <a:pt x="152984" y="115506"/>
                </a:lnTo>
                <a:lnTo>
                  <a:pt x="152984" y="90424"/>
                </a:lnTo>
                <a:lnTo>
                  <a:pt x="30594" y="90424"/>
                </a:lnTo>
                <a:lnTo>
                  <a:pt x="30594" y="47142"/>
                </a:lnTo>
                <a:lnTo>
                  <a:pt x="159334" y="47142"/>
                </a:lnTo>
                <a:lnTo>
                  <a:pt x="159334" y="21221"/>
                </a:lnTo>
                <a:lnTo>
                  <a:pt x="0" y="21221"/>
                </a:lnTo>
                <a:lnTo>
                  <a:pt x="0" y="186347"/>
                </a:lnTo>
                <a:lnTo>
                  <a:pt x="26187" y="186347"/>
                </a:lnTo>
                <a:lnTo>
                  <a:pt x="74612" y="186156"/>
                </a:lnTo>
                <a:lnTo>
                  <a:pt x="114884" y="184835"/>
                </a:lnTo>
                <a:lnTo>
                  <a:pt x="150698" y="181851"/>
                </a:lnTo>
                <a:lnTo>
                  <a:pt x="185801" y="176695"/>
                </a:lnTo>
                <a:close/>
              </a:path>
              <a:path w="614679" h="346710">
                <a:moveTo>
                  <a:pt x="254711" y="222186"/>
                </a:moveTo>
                <a:lnTo>
                  <a:pt x="224383" y="222186"/>
                </a:lnTo>
                <a:lnTo>
                  <a:pt x="224383" y="246443"/>
                </a:lnTo>
                <a:lnTo>
                  <a:pt x="224383" y="316738"/>
                </a:lnTo>
                <a:lnTo>
                  <a:pt x="65874" y="316738"/>
                </a:lnTo>
                <a:lnTo>
                  <a:pt x="65874" y="246443"/>
                </a:lnTo>
                <a:lnTo>
                  <a:pt x="224383" y="246443"/>
                </a:lnTo>
                <a:lnTo>
                  <a:pt x="224383" y="222186"/>
                </a:lnTo>
                <a:lnTo>
                  <a:pt x="35826" y="222186"/>
                </a:lnTo>
                <a:lnTo>
                  <a:pt x="35826" y="341820"/>
                </a:lnTo>
                <a:lnTo>
                  <a:pt x="254711" y="341820"/>
                </a:lnTo>
                <a:lnTo>
                  <a:pt x="254711" y="316738"/>
                </a:lnTo>
                <a:lnTo>
                  <a:pt x="254711" y="246443"/>
                </a:lnTo>
                <a:lnTo>
                  <a:pt x="254711" y="222186"/>
                </a:lnTo>
                <a:close/>
              </a:path>
              <a:path w="614679" h="346710">
                <a:moveTo>
                  <a:pt x="306806" y="86004"/>
                </a:moveTo>
                <a:lnTo>
                  <a:pt x="254711" y="86004"/>
                </a:lnTo>
                <a:lnTo>
                  <a:pt x="254711" y="0"/>
                </a:lnTo>
                <a:lnTo>
                  <a:pt x="224116" y="0"/>
                </a:lnTo>
                <a:lnTo>
                  <a:pt x="224116" y="203987"/>
                </a:lnTo>
                <a:lnTo>
                  <a:pt x="254711" y="203987"/>
                </a:lnTo>
                <a:lnTo>
                  <a:pt x="254711" y="111925"/>
                </a:lnTo>
                <a:lnTo>
                  <a:pt x="306806" y="111925"/>
                </a:lnTo>
                <a:lnTo>
                  <a:pt x="306806" y="86004"/>
                </a:lnTo>
                <a:close/>
              </a:path>
              <a:path w="614679" h="346710">
                <a:moveTo>
                  <a:pt x="546646" y="247002"/>
                </a:moveTo>
                <a:lnTo>
                  <a:pt x="510476" y="223977"/>
                </a:lnTo>
                <a:lnTo>
                  <a:pt x="480656" y="190449"/>
                </a:lnTo>
                <a:lnTo>
                  <a:pt x="467956" y="165125"/>
                </a:lnTo>
                <a:lnTo>
                  <a:pt x="460387" y="150037"/>
                </a:lnTo>
                <a:lnTo>
                  <a:pt x="452920" y="106400"/>
                </a:lnTo>
                <a:lnTo>
                  <a:pt x="452920" y="61201"/>
                </a:lnTo>
                <a:lnTo>
                  <a:pt x="535343" y="61201"/>
                </a:lnTo>
                <a:lnTo>
                  <a:pt x="535343" y="35560"/>
                </a:lnTo>
                <a:lnTo>
                  <a:pt x="340169" y="35560"/>
                </a:lnTo>
                <a:lnTo>
                  <a:pt x="340169" y="61201"/>
                </a:lnTo>
                <a:lnTo>
                  <a:pt x="422046" y="61201"/>
                </a:lnTo>
                <a:lnTo>
                  <a:pt x="422046" y="106400"/>
                </a:lnTo>
                <a:lnTo>
                  <a:pt x="414337" y="151612"/>
                </a:lnTo>
                <a:lnTo>
                  <a:pt x="393954" y="194513"/>
                </a:lnTo>
                <a:lnTo>
                  <a:pt x="364312" y="230644"/>
                </a:lnTo>
                <a:lnTo>
                  <a:pt x="328866" y="255536"/>
                </a:lnTo>
                <a:lnTo>
                  <a:pt x="347052" y="279806"/>
                </a:lnTo>
                <a:lnTo>
                  <a:pt x="375653" y="260642"/>
                </a:lnTo>
                <a:lnTo>
                  <a:pt x="401205" y="234035"/>
                </a:lnTo>
                <a:lnTo>
                  <a:pt x="422402" y="201650"/>
                </a:lnTo>
                <a:lnTo>
                  <a:pt x="437896" y="165125"/>
                </a:lnTo>
                <a:lnTo>
                  <a:pt x="453377" y="199288"/>
                </a:lnTo>
                <a:lnTo>
                  <a:pt x="474624" y="229196"/>
                </a:lnTo>
                <a:lnTo>
                  <a:pt x="500418" y="253606"/>
                </a:lnTo>
                <a:lnTo>
                  <a:pt x="529551" y="271259"/>
                </a:lnTo>
                <a:lnTo>
                  <a:pt x="546646" y="247002"/>
                </a:lnTo>
                <a:close/>
              </a:path>
              <a:path w="614679" h="346710">
                <a:moveTo>
                  <a:pt x="614451" y="0"/>
                </a:moveTo>
                <a:lnTo>
                  <a:pt x="583857" y="0"/>
                </a:lnTo>
                <a:lnTo>
                  <a:pt x="583857" y="346506"/>
                </a:lnTo>
                <a:lnTo>
                  <a:pt x="614451" y="346506"/>
                </a:lnTo>
                <a:lnTo>
                  <a:pt x="6144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25236" y="4348285"/>
            <a:ext cx="123825" cy="31115"/>
          </a:xfrm>
          <a:custGeom>
            <a:avLst/>
            <a:gdLst/>
            <a:ahLst/>
            <a:cxnLst/>
            <a:rect l="l" t="t" r="r" b="b"/>
            <a:pathLst>
              <a:path w="123825" h="31114">
                <a:moveTo>
                  <a:pt x="123773" y="30874"/>
                </a:moveTo>
                <a:lnTo>
                  <a:pt x="0" y="30874"/>
                </a:lnTo>
                <a:lnTo>
                  <a:pt x="0" y="0"/>
                </a:lnTo>
                <a:lnTo>
                  <a:pt x="123773" y="0"/>
                </a:lnTo>
                <a:lnTo>
                  <a:pt x="123773" y="30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08783" y="4169654"/>
            <a:ext cx="265430" cy="342265"/>
          </a:xfrm>
          <a:custGeom>
            <a:avLst/>
            <a:gdLst/>
            <a:ahLst/>
            <a:cxnLst/>
            <a:rect l="l" t="t" r="r" b="b"/>
            <a:pathLst>
              <a:path w="265429" h="342264">
                <a:moveTo>
                  <a:pt x="264914" y="186350"/>
                </a:moveTo>
                <a:lnTo>
                  <a:pt x="234315" y="186350"/>
                </a:lnTo>
                <a:lnTo>
                  <a:pt x="234315" y="0"/>
                </a:lnTo>
                <a:lnTo>
                  <a:pt x="264914" y="0"/>
                </a:lnTo>
                <a:lnTo>
                  <a:pt x="264914" y="186350"/>
                </a:lnTo>
                <a:close/>
              </a:path>
              <a:path w="265429" h="342264">
                <a:moveTo>
                  <a:pt x="28669" y="170085"/>
                </a:moveTo>
                <a:lnTo>
                  <a:pt x="0" y="170085"/>
                </a:lnTo>
                <a:lnTo>
                  <a:pt x="0" y="22053"/>
                </a:lnTo>
                <a:lnTo>
                  <a:pt x="164296" y="22053"/>
                </a:lnTo>
                <a:lnTo>
                  <a:pt x="164296" y="47690"/>
                </a:lnTo>
                <a:lnTo>
                  <a:pt x="30598" y="47690"/>
                </a:lnTo>
                <a:lnTo>
                  <a:pt x="30598" y="144724"/>
                </a:lnTo>
                <a:lnTo>
                  <a:pt x="200354" y="144724"/>
                </a:lnTo>
                <a:lnTo>
                  <a:pt x="202063" y="157680"/>
                </a:lnTo>
                <a:lnTo>
                  <a:pt x="163805" y="163883"/>
                </a:lnTo>
                <a:lnTo>
                  <a:pt x="124669" y="167604"/>
                </a:lnTo>
                <a:lnTo>
                  <a:pt x="80882" y="169465"/>
                </a:lnTo>
                <a:lnTo>
                  <a:pt x="28669" y="170085"/>
                </a:lnTo>
                <a:close/>
              </a:path>
              <a:path w="265429" h="342264">
                <a:moveTo>
                  <a:pt x="200354" y="144724"/>
                </a:moveTo>
                <a:lnTo>
                  <a:pt x="30598" y="144724"/>
                </a:lnTo>
                <a:lnTo>
                  <a:pt x="81140" y="144244"/>
                </a:lnTo>
                <a:lnTo>
                  <a:pt x="123670" y="142433"/>
                </a:lnTo>
                <a:lnTo>
                  <a:pt x="161703" y="138735"/>
                </a:lnTo>
                <a:lnTo>
                  <a:pt x="198755" y="132595"/>
                </a:lnTo>
                <a:lnTo>
                  <a:pt x="200354" y="144724"/>
                </a:lnTo>
                <a:close/>
              </a:path>
              <a:path w="265429" h="342264">
                <a:moveTo>
                  <a:pt x="264914" y="341825"/>
                </a:moveTo>
                <a:lnTo>
                  <a:pt x="40522" y="341825"/>
                </a:lnTo>
                <a:lnTo>
                  <a:pt x="40522" y="203165"/>
                </a:lnTo>
                <a:lnTo>
                  <a:pt x="70570" y="203165"/>
                </a:lnTo>
                <a:lnTo>
                  <a:pt x="70570" y="247272"/>
                </a:lnTo>
                <a:lnTo>
                  <a:pt x="264914" y="247272"/>
                </a:lnTo>
                <a:lnTo>
                  <a:pt x="264914" y="272082"/>
                </a:lnTo>
                <a:lnTo>
                  <a:pt x="70570" y="272082"/>
                </a:lnTo>
                <a:lnTo>
                  <a:pt x="70570" y="316740"/>
                </a:lnTo>
                <a:lnTo>
                  <a:pt x="264914" y="316740"/>
                </a:lnTo>
                <a:lnTo>
                  <a:pt x="264914" y="341825"/>
                </a:lnTo>
                <a:close/>
              </a:path>
              <a:path w="265429" h="342264">
                <a:moveTo>
                  <a:pt x="264914" y="247272"/>
                </a:moveTo>
                <a:lnTo>
                  <a:pt x="234591" y="247272"/>
                </a:lnTo>
                <a:lnTo>
                  <a:pt x="234591" y="203165"/>
                </a:lnTo>
                <a:lnTo>
                  <a:pt x="264914" y="203165"/>
                </a:lnTo>
                <a:lnTo>
                  <a:pt x="264914" y="247272"/>
                </a:lnTo>
                <a:close/>
              </a:path>
              <a:path w="265429" h="342264">
                <a:moveTo>
                  <a:pt x="264914" y="316740"/>
                </a:moveTo>
                <a:lnTo>
                  <a:pt x="234591" y="316740"/>
                </a:lnTo>
                <a:lnTo>
                  <a:pt x="234591" y="272082"/>
                </a:lnTo>
                <a:lnTo>
                  <a:pt x="264914" y="272082"/>
                </a:lnTo>
                <a:lnTo>
                  <a:pt x="264914" y="316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44820" y="4169654"/>
            <a:ext cx="274955" cy="347345"/>
          </a:xfrm>
          <a:custGeom>
            <a:avLst/>
            <a:gdLst/>
            <a:ahLst/>
            <a:cxnLst/>
            <a:rect l="l" t="t" r="r" b="b"/>
            <a:pathLst>
              <a:path w="274954" h="347345">
                <a:moveTo>
                  <a:pt x="274838" y="347063"/>
                </a:moveTo>
                <a:lnTo>
                  <a:pt x="244515" y="347063"/>
                </a:lnTo>
                <a:lnTo>
                  <a:pt x="244515" y="158783"/>
                </a:lnTo>
                <a:lnTo>
                  <a:pt x="176977" y="158783"/>
                </a:lnTo>
                <a:lnTo>
                  <a:pt x="176977" y="133146"/>
                </a:lnTo>
                <a:lnTo>
                  <a:pt x="244515" y="133146"/>
                </a:lnTo>
                <a:lnTo>
                  <a:pt x="244515" y="0"/>
                </a:lnTo>
                <a:lnTo>
                  <a:pt x="274838" y="0"/>
                </a:lnTo>
                <a:lnTo>
                  <a:pt x="274838" y="347063"/>
                </a:lnTo>
                <a:close/>
              </a:path>
              <a:path w="274954" h="347345">
                <a:moveTo>
                  <a:pt x="27566" y="263812"/>
                </a:moveTo>
                <a:lnTo>
                  <a:pt x="1102" y="263812"/>
                </a:lnTo>
                <a:lnTo>
                  <a:pt x="1102" y="127908"/>
                </a:lnTo>
                <a:lnTo>
                  <a:pt x="126254" y="127908"/>
                </a:lnTo>
                <a:lnTo>
                  <a:pt x="126254" y="57614"/>
                </a:lnTo>
                <a:lnTo>
                  <a:pt x="0" y="57614"/>
                </a:lnTo>
                <a:lnTo>
                  <a:pt x="0" y="32252"/>
                </a:lnTo>
                <a:lnTo>
                  <a:pt x="156026" y="32252"/>
                </a:lnTo>
                <a:lnTo>
                  <a:pt x="156026" y="153270"/>
                </a:lnTo>
                <a:lnTo>
                  <a:pt x="31425" y="153270"/>
                </a:lnTo>
                <a:lnTo>
                  <a:pt x="31425" y="237623"/>
                </a:lnTo>
                <a:lnTo>
                  <a:pt x="186065" y="237623"/>
                </a:lnTo>
                <a:lnTo>
                  <a:pt x="187452" y="251958"/>
                </a:lnTo>
                <a:lnTo>
                  <a:pt x="149329" y="257726"/>
                </a:lnTo>
                <a:lnTo>
                  <a:pt x="111541" y="261296"/>
                </a:lnTo>
                <a:lnTo>
                  <a:pt x="71737" y="263161"/>
                </a:lnTo>
                <a:lnTo>
                  <a:pt x="27566" y="263812"/>
                </a:lnTo>
                <a:close/>
              </a:path>
              <a:path w="274954" h="347345">
                <a:moveTo>
                  <a:pt x="186065" y="237623"/>
                </a:moveTo>
                <a:lnTo>
                  <a:pt x="31425" y="237623"/>
                </a:lnTo>
                <a:lnTo>
                  <a:pt x="73501" y="237137"/>
                </a:lnTo>
                <a:lnTo>
                  <a:pt x="111661" y="235487"/>
                </a:lnTo>
                <a:lnTo>
                  <a:pt x="148090" y="232080"/>
                </a:lnTo>
                <a:lnTo>
                  <a:pt x="184971" y="226321"/>
                </a:lnTo>
                <a:lnTo>
                  <a:pt x="186065" y="23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99602" y="4169654"/>
            <a:ext cx="265430" cy="346075"/>
          </a:xfrm>
          <a:custGeom>
            <a:avLst/>
            <a:gdLst/>
            <a:ahLst/>
            <a:cxnLst/>
            <a:rect l="l" t="t" r="r" b="b"/>
            <a:pathLst>
              <a:path w="265429" h="346075">
                <a:moveTo>
                  <a:pt x="263536" y="207852"/>
                </a:moveTo>
                <a:lnTo>
                  <a:pt x="233213" y="207852"/>
                </a:lnTo>
                <a:lnTo>
                  <a:pt x="233213" y="0"/>
                </a:lnTo>
                <a:lnTo>
                  <a:pt x="263536" y="0"/>
                </a:lnTo>
                <a:lnTo>
                  <a:pt x="263536" y="207852"/>
                </a:lnTo>
                <a:close/>
              </a:path>
              <a:path w="265429" h="346075">
                <a:moveTo>
                  <a:pt x="28117" y="176977"/>
                </a:moveTo>
                <a:lnTo>
                  <a:pt x="0" y="176977"/>
                </a:lnTo>
                <a:lnTo>
                  <a:pt x="0" y="22880"/>
                </a:lnTo>
                <a:lnTo>
                  <a:pt x="30874" y="22880"/>
                </a:lnTo>
                <a:lnTo>
                  <a:pt x="30874" y="151064"/>
                </a:lnTo>
                <a:lnTo>
                  <a:pt x="197827" y="151064"/>
                </a:lnTo>
                <a:lnTo>
                  <a:pt x="199582" y="161264"/>
                </a:lnTo>
                <a:lnTo>
                  <a:pt x="157788" y="168875"/>
                </a:lnTo>
                <a:lnTo>
                  <a:pt x="116434" y="173772"/>
                </a:lnTo>
                <a:lnTo>
                  <a:pt x="73787" y="176344"/>
                </a:lnTo>
                <a:lnTo>
                  <a:pt x="28117" y="176977"/>
                </a:lnTo>
                <a:close/>
              </a:path>
              <a:path w="265429" h="346075">
                <a:moveTo>
                  <a:pt x="197827" y="151064"/>
                </a:moveTo>
                <a:lnTo>
                  <a:pt x="30874" y="151064"/>
                </a:lnTo>
                <a:lnTo>
                  <a:pt x="74746" y="150242"/>
                </a:lnTo>
                <a:lnTo>
                  <a:pt x="115762" y="147687"/>
                </a:lnTo>
                <a:lnTo>
                  <a:pt x="155408" y="142962"/>
                </a:lnTo>
                <a:lnTo>
                  <a:pt x="195171" y="135627"/>
                </a:lnTo>
                <a:lnTo>
                  <a:pt x="197827" y="151064"/>
                </a:lnTo>
                <a:close/>
              </a:path>
              <a:path w="265429" h="346075">
                <a:moveTo>
                  <a:pt x="148308" y="345685"/>
                </a:moveTo>
                <a:lnTo>
                  <a:pt x="99373" y="341102"/>
                </a:lnTo>
                <a:lnTo>
                  <a:pt x="62403" y="327835"/>
                </a:lnTo>
                <a:lnTo>
                  <a:pt x="39028" y="306609"/>
                </a:lnTo>
                <a:lnTo>
                  <a:pt x="30874" y="278146"/>
                </a:lnTo>
                <a:lnTo>
                  <a:pt x="39028" y="249326"/>
                </a:lnTo>
                <a:lnTo>
                  <a:pt x="62403" y="227872"/>
                </a:lnTo>
                <a:lnTo>
                  <a:pt x="99373" y="214532"/>
                </a:lnTo>
                <a:lnTo>
                  <a:pt x="148308" y="210057"/>
                </a:lnTo>
                <a:lnTo>
                  <a:pt x="196885" y="214532"/>
                </a:lnTo>
                <a:lnTo>
                  <a:pt x="233626" y="227872"/>
                </a:lnTo>
                <a:lnTo>
                  <a:pt x="241523" y="235142"/>
                </a:lnTo>
                <a:lnTo>
                  <a:pt x="148308" y="235142"/>
                </a:lnTo>
                <a:lnTo>
                  <a:pt x="112066" y="238024"/>
                </a:lnTo>
                <a:lnTo>
                  <a:pt x="84767" y="246410"/>
                </a:lnTo>
                <a:lnTo>
                  <a:pt x="67598" y="259914"/>
                </a:lnTo>
                <a:lnTo>
                  <a:pt x="61749" y="278146"/>
                </a:lnTo>
                <a:lnTo>
                  <a:pt x="67598" y="295987"/>
                </a:lnTo>
                <a:lnTo>
                  <a:pt x="84767" y="309434"/>
                </a:lnTo>
                <a:lnTo>
                  <a:pt x="112066" y="317920"/>
                </a:lnTo>
                <a:lnTo>
                  <a:pt x="148308" y="320875"/>
                </a:lnTo>
                <a:lnTo>
                  <a:pt x="241268" y="320875"/>
                </a:lnTo>
                <a:lnTo>
                  <a:pt x="233626" y="327835"/>
                </a:lnTo>
                <a:lnTo>
                  <a:pt x="196885" y="341102"/>
                </a:lnTo>
                <a:lnTo>
                  <a:pt x="148308" y="345685"/>
                </a:lnTo>
                <a:close/>
              </a:path>
              <a:path w="265429" h="346075">
                <a:moveTo>
                  <a:pt x="241268" y="320875"/>
                </a:moveTo>
                <a:lnTo>
                  <a:pt x="148308" y="320875"/>
                </a:lnTo>
                <a:lnTo>
                  <a:pt x="184196" y="317920"/>
                </a:lnTo>
                <a:lnTo>
                  <a:pt x="211297" y="309434"/>
                </a:lnTo>
                <a:lnTo>
                  <a:pt x="228475" y="295987"/>
                </a:lnTo>
                <a:lnTo>
                  <a:pt x="234591" y="278146"/>
                </a:lnTo>
                <a:lnTo>
                  <a:pt x="228475" y="259914"/>
                </a:lnTo>
                <a:lnTo>
                  <a:pt x="211297" y="246410"/>
                </a:lnTo>
                <a:lnTo>
                  <a:pt x="184196" y="238024"/>
                </a:lnTo>
                <a:lnTo>
                  <a:pt x="148308" y="235142"/>
                </a:lnTo>
                <a:lnTo>
                  <a:pt x="241523" y="235142"/>
                </a:lnTo>
                <a:lnTo>
                  <a:pt x="256929" y="249326"/>
                </a:lnTo>
                <a:lnTo>
                  <a:pt x="265190" y="278146"/>
                </a:lnTo>
                <a:lnTo>
                  <a:pt x="256929" y="306609"/>
                </a:lnTo>
                <a:lnTo>
                  <a:pt x="241268" y="320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7233" y="4169654"/>
            <a:ext cx="282575" cy="346710"/>
          </a:xfrm>
          <a:custGeom>
            <a:avLst/>
            <a:gdLst/>
            <a:ahLst/>
            <a:cxnLst/>
            <a:rect l="l" t="t" r="r" b="b"/>
            <a:pathLst>
              <a:path w="282575" h="346710">
                <a:moveTo>
                  <a:pt x="282006" y="346512"/>
                </a:moveTo>
                <a:lnTo>
                  <a:pt x="251407" y="346512"/>
                </a:lnTo>
                <a:lnTo>
                  <a:pt x="251407" y="0"/>
                </a:lnTo>
                <a:lnTo>
                  <a:pt x="282006" y="0"/>
                </a:lnTo>
                <a:lnTo>
                  <a:pt x="282006" y="346512"/>
                </a:lnTo>
                <a:close/>
              </a:path>
              <a:path w="282575" h="346710">
                <a:moveTo>
                  <a:pt x="16539" y="281454"/>
                </a:moveTo>
                <a:lnTo>
                  <a:pt x="0" y="256369"/>
                </a:lnTo>
                <a:lnTo>
                  <a:pt x="50766" y="227111"/>
                </a:lnTo>
                <a:lnTo>
                  <a:pt x="90749" y="192798"/>
                </a:lnTo>
                <a:lnTo>
                  <a:pt x="120179" y="153735"/>
                </a:lnTo>
                <a:lnTo>
                  <a:pt x="139288" y="110226"/>
                </a:lnTo>
                <a:lnTo>
                  <a:pt x="148308" y="62576"/>
                </a:lnTo>
                <a:lnTo>
                  <a:pt x="15988" y="62576"/>
                </a:lnTo>
                <a:lnTo>
                  <a:pt x="15988" y="37766"/>
                </a:lnTo>
                <a:lnTo>
                  <a:pt x="179458" y="37766"/>
                </a:lnTo>
                <a:lnTo>
                  <a:pt x="175373" y="86485"/>
                </a:lnTo>
                <a:lnTo>
                  <a:pt x="162949" y="132738"/>
                </a:lnTo>
                <a:lnTo>
                  <a:pt x="141519" y="175943"/>
                </a:lnTo>
                <a:lnTo>
                  <a:pt x="110419" y="215519"/>
                </a:lnTo>
                <a:lnTo>
                  <a:pt x="68981" y="250884"/>
                </a:lnTo>
                <a:lnTo>
                  <a:pt x="16539" y="281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08331" y="4169320"/>
            <a:ext cx="83185" cy="255270"/>
          </a:xfrm>
          <a:custGeom>
            <a:avLst/>
            <a:gdLst/>
            <a:ahLst/>
            <a:cxnLst/>
            <a:rect l="l" t="t" r="r" b="b"/>
            <a:pathLst>
              <a:path w="83185" h="255270">
                <a:moveTo>
                  <a:pt x="82702" y="105410"/>
                </a:moveTo>
                <a:lnTo>
                  <a:pt x="30594" y="105410"/>
                </a:lnTo>
                <a:lnTo>
                  <a:pt x="30594" y="0"/>
                </a:lnTo>
                <a:lnTo>
                  <a:pt x="0" y="0"/>
                </a:lnTo>
                <a:lnTo>
                  <a:pt x="0" y="105410"/>
                </a:lnTo>
                <a:lnTo>
                  <a:pt x="0" y="130810"/>
                </a:lnTo>
                <a:lnTo>
                  <a:pt x="0" y="255270"/>
                </a:lnTo>
                <a:lnTo>
                  <a:pt x="30594" y="255270"/>
                </a:lnTo>
                <a:lnTo>
                  <a:pt x="30594" y="130810"/>
                </a:lnTo>
                <a:lnTo>
                  <a:pt x="82702" y="130810"/>
                </a:lnTo>
                <a:lnTo>
                  <a:pt x="82702" y="105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2842" y="4194720"/>
            <a:ext cx="272415" cy="313690"/>
          </a:xfrm>
          <a:custGeom>
            <a:avLst/>
            <a:gdLst/>
            <a:ahLst/>
            <a:cxnLst/>
            <a:rect l="l" t="t" r="r" b="b"/>
            <a:pathLst>
              <a:path w="272414" h="313689">
                <a:moveTo>
                  <a:pt x="161264" y="25"/>
                </a:moveTo>
                <a:lnTo>
                  <a:pt x="130937" y="25"/>
                </a:lnTo>
                <a:lnTo>
                  <a:pt x="130937" y="58420"/>
                </a:lnTo>
                <a:lnTo>
                  <a:pt x="30035" y="58420"/>
                </a:lnTo>
                <a:lnTo>
                  <a:pt x="30035" y="0"/>
                </a:lnTo>
                <a:lnTo>
                  <a:pt x="0" y="0"/>
                </a:lnTo>
                <a:lnTo>
                  <a:pt x="0" y="58420"/>
                </a:lnTo>
                <a:lnTo>
                  <a:pt x="0" y="82550"/>
                </a:lnTo>
                <a:lnTo>
                  <a:pt x="0" y="146050"/>
                </a:lnTo>
                <a:lnTo>
                  <a:pt x="0" y="171450"/>
                </a:lnTo>
                <a:lnTo>
                  <a:pt x="161264" y="171450"/>
                </a:lnTo>
                <a:lnTo>
                  <a:pt x="161264" y="146405"/>
                </a:lnTo>
                <a:lnTo>
                  <a:pt x="161264" y="146050"/>
                </a:lnTo>
                <a:lnTo>
                  <a:pt x="161264" y="82727"/>
                </a:lnTo>
                <a:lnTo>
                  <a:pt x="130937" y="82727"/>
                </a:lnTo>
                <a:lnTo>
                  <a:pt x="130937" y="146050"/>
                </a:lnTo>
                <a:lnTo>
                  <a:pt x="30035" y="146050"/>
                </a:lnTo>
                <a:lnTo>
                  <a:pt x="30035" y="82550"/>
                </a:lnTo>
                <a:lnTo>
                  <a:pt x="161264" y="82550"/>
                </a:lnTo>
                <a:lnTo>
                  <a:pt x="161264" y="58470"/>
                </a:lnTo>
                <a:lnTo>
                  <a:pt x="161264" y="25"/>
                </a:lnTo>
                <a:close/>
              </a:path>
              <a:path w="272414" h="313689">
                <a:moveTo>
                  <a:pt x="272072" y="288290"/>
                </a:moveTo>
                <a:lnTo>
                  <a:pt x="69456" y="288290"/>
                </a:lnTo>
                <a:lnTo>
                  <a:pt x="69456" y="204470"/>
                </a:lnTo>
                <a:lnTo>
                  <a:pt x="39141" y="204470"/>
                </a:lnTo>
                <a:lnTo>
                  <a:pt x="39141" y="288290"/>
                </a:lnTo>
                <a:lnTo>
                  <a:pt x="39141" y="313690"/>
                </a:lnTo>
                <a:lnTo>
                  <a:pt x="272072" y="313690"/>
                </a:lnTo>
                <a:lnTo>
                  <a:pt x="272072" y="288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16686" y="4169929"/>
            <a:ext cx="293370" cy="339090"/>
          </a:xfrm>
          <a:custGeom>
            <a:avLst/>
            <a:gdLst/>
            <a:ahLst/>
            <a:cxnLst/>
            <a:rect l="l" t="t" r="r" b="b"/>
            <a:pathLst>
              <a:path w="293370" h="339089">
                <a:moveTo>
                  <a:pt x="282557" y="254163"/>
                </a:moveTo>
                <a:lnTo>
                  <a:pt x="251958" y="254163"/>
                </a:lnTo>
                <a:lnTo>
                  <a:pt x="251958" y="0"/>
                </a:lnTo>
                <a:lnTo>
                  <a:pt x="282557" y="0"/>
                </a:lnTo>
                <a:lnTo>
                  <a:pt x="282557" y="254163"/>
                </a:lnTo>
                <a:close/>
              </a:path>
              <a:path w="293370" h="339089">
                <a:moveTo>
                  <a:pt x="16815" y="203992"/>
                </a:moveTo>
                <a:lnTo>
                  <a:pt x="0" y="180009"/>
                </a:lnTo>
                <a:lnTo>
                  <a:pt x="35836" y="159433"/>
                </a:lnTo>
                <a:lnTo>
                  <a:pt x="63609" y="129941"/>
                </a:lnTo>
                <a:lnTo>
                  <a:pt x="81562" y="93989"/>
                </a:lnTo>
                <a:lnTo>
                  <a:pt x="87937" y="54030"/>
                </a:lnTo>
                <a:lnTo>
                  <a:pt x="87937" y="19296"/>
                </a:lnTo>
                <a:lnTo>
                  <a:pt x="119087" y="19296"/>
                </a:lnTo>
                <a:lnTo>
                  <a:pt x="119087" y="54030"/>
                </a:lnTo>
                <a:lnTo>
                  <a:pt x="125376" y="92330"/>
                </a:lnTo>
                <a:lnTo>
                  <a:pt x="135202" y="110955"/>
                </a:lnTo>
                <a:lnTo>
                  <a:pt x="103788" y="110955"/>
                </a:lnTo>
                <a:lnTo>
                  <a:pt x="89559" y="141153"/>
                </a:lnTo>
                <a:lnTo>
                  <a:pt x="69864" y="167294"/>
                </a:lnTo>
                <a:lnTo>
                  <a:pt x="45387" y="188525"/>
                </a:lnTo>
                <a:lnTo>
                  <a:pt x="16815" y="203992"/>
                </a:lnTo>
                <a:close/>
              </a:path>
              <a:path w="293370" h="339089">
                <a:moveTo>
                  <a:pt x="190485" y="197652"/>
                </a:moveTo>
                <a:lnTo>
                  <a:pt x="162169" y="183156"/>
                </a:lnTo>
                <a:lnTo>
                  <a:pt x="137832" y="163452"/>
                </a:lnTo>
                <a:lnTo>
                  <a:pt x="118148" y="139174"/>
                </a:lnTo>
                <a:lnTo>
                  <a:pt x="103788" y="110955"/>
                </a:lnTo>
                <a:lnTo>
                  <a:pt x="135202" y="110955"/>
                </a:lnTo>
                <a:lnTo>
                  <a:pt x="143346" y="126392"/>
                </a:lnTo>
                <a:lnTo>
                  <a:pt x="171033" y="154045"/>
                </a:lnTo>
                <a:lnTo>
                  <a:pt x="206473" y="173118"/>
                </a:lnTo>
                <a:lnTo>
                  <a:pt x="190485" y="197652"/>
                </a:lnTo>
                <a:close/>
              </a:path>
              <a:path w="293370" h="339089">
                <a:moveTo>
                  <a:pt x="293308" y="338517"/>
                </a:moveTo>
                <a:lnTo>
                  <a:pt x="58716" y="338517"/>
                </a:lnTo>
                <a:lnTo>
                  <a:pt x="58716" y="230732"/>
                </a:lnTo>
                <a:lnTo>
                  <a:pt x="89315" y="230732"/>
                </a:lnTo>
                <a:lnTo>
                  <a:pt x="89315" y="313156"/>
                </a:lnTo>
                <a:lnTo>
                  <a:pt x="293308" y="313156"/>
                </a:lnTo>
                <a:lnTo>
                  <a:pt x="293308" y="338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55480" y="4169654"/>
            <a:ext cx="299085" cy="346710"/>
          </a:xfrm>
          <a:custGeom>
            <a:avLst/>
            <a:gdLst/>
            <a:ahLst/>
            <a:cxnLst/>
            <a:rect l="l" t="t" r="r" b="b"/>
            <a:pathLst>
              <a:path w="299084" h="346710">
                <a:moveTo>
                  <a:pt x="298821" y="346512"/>
                </a:moveTo>
                <a:lnTo>
                  <a:pt x="269601" y="346512"/>
                </a:lnTo>
                <a:lnTo>
                  <a:pt x="269601" y="0"/>
                </a:lnTo>
                <a:lnTo>
                  <a:pt x="298821" y="0"/>
                </a:lnTo>
                <a:lnTo>
                  <a:pt x="298821" y="346512"/>
                </a:lnTo>
                <a:close/>
              </a:path>
              <a:path w="299084" h="346710">
                <a:moveTo>
                  <a:pt x="228802" y="328318"/>
                </a:moveTo>
                <a:lnTo>
                  <a:pt x="199857" y="328318"/>
                </a:lnTo>
                <a:lnTo>
                  <a:pt x="199857" y="162642"/>
                </a:lnTo>
                <a:lnTo>
                  <a:pt x="145275" y="162642"/>
                </a:lnTo>
                <a:lnTo>
                  <a:pt x="145275" y="136730"/>
                </a:lnTo>
                <a:lnTo>
                  <a:pt x="199857" y="136730"/>
                </a:lnTo>
                <a:lnTo>
                  <a:pt x="199857" y="8269"/>
                </a:lnTo>
                <a:lnTo>
                  <a:pt x="228802" y="8269"/>
                </a:lnTo>
                <a:lnTo>
                  <a:pt x="228802" y="328318"/>
                </a:lnTo>
                <a:close/>
              </a:path>
              <a:path w="299084" h="346710">
                <a:moveTo>
                  <a:pt x="104477" y="64230"/>
                </a:moveTo>
                <a:lnTo>
                  <a:pt x="75256" y="64230"/>
                </a:lnTo>
                <a:lnTo>
                  <a:pt x="75256" y="12680"/>
                </a:lnTo>
                <a:lnTo>
                  <a:pt x="104477" y="12680"/>
                </a:lnTo>
                <a:lnTo>
                  <a:pt x="104477" y="64230"/>
                </a:lnTo>
                <a:close/>
              </a:path>
              <a:path w="299084" h="346710">
                <a:moveTo>
                  <a:pt x="169258" y="89591"/>
                </a:moveTo>
                <a:lnTo>
                  <a:pt x="9372" y="89591"/>
                </a:lnTo>
                <a:lnTo>
                  <a:pt x="9372" y="64230"/>
                </a:lnTo>
                <a:lnTo>
                  <a:pt x="169258" y="64230"/>
                </a:lnTo>
                <a:lnTo>
                  <a:pt x="169258" y="89591"/>
                </a:lnTo>
                <a:close/>
              </a:path>
              <a:path w="299084" h="346710">
                <a:moveTo>
                  <a:pt x="18469" y="275390"/>
                </a:moveTo>
                <a:lnTo>
                  <a:pt x="0" y="252234"/>
                </a:lnTo>
                <a:lnTo>
                  <a:pt x="31606" y="225925"/>
                </a:lnTo>
                <a:lnTo>
                  <a:pt x="55202" y="190622"/>
                </a:lnTo>
                <a:lnTo>
                  <a:pt x="70010" y="149738"/>
                </a:lnTo>
                <a:lnTo>
                  <a:pt x="75256" y="106682"/>
                </a:lnTo>
                <a:lnTo>
                  <a:pt x="75256" y="89591"/>
                </a:lnTo>
                <a:lnTo>
                  <a:pt x="104201" y="89591"/>
                </a:lnTo>
                <a:lnTo>
                  <a:pt x="104201" y="106682"/>
                </a:lnTo>
                <a:lnTo>
                  <a:pt x="109374" y="148187"/>
                </a:lnTo>
                <a:lnTo>
                  <a:pt x="118136" y="171050"/>
                </a:lnTo>
                <a:lnTo>
                  <a:pt x="90142" y="171050"/>
                </a:lnTo>
                <a:lnTo>
                  <a:pt x="78556" y="203189"/>
                </a:lnTo>
                <a:lnTo>
                  <a:pt x="62576" y="232058"/>
                </a:lnTo>
                <a:lnTo>
                  <a:pt x="42461" y="256509"/>
                </a:lnTo>
                <a:lnTo>
                  <a:pt x="18469" y="275390"/>
                </a:lnTo>
                <a:close/>
              </a:path>
              <a:path w="299084" h="346710">
                <a:moveTo>
                  <a:pt x="162091" y="267671"/>
                </a:moveTo>
                <a:lnTo>
                  <a:pt x="138076" y="250500"/>
                </a:lnTo>
                <a:lnTo>
                  <a:pt x="117898" y="227992"/>
                </a:lnTo>
                <a:lnTo>
                  <a:pt x="101830" y="201169"/>
                </a:lnTo>
                <a:lnTo>
                  <a:pt x="90142" y="171050"/>
                </a:lnTo>
                <a:lnTo>
                  <a:pt x="118136" y="171050"/>
                </a:lnTo>
                <a:lnTo>
                  <a:pt x="124290" y="187108"/>
                </a:lnTo>
                <a:lnTo>
                  <a:pt x="148045" y="220343"/>
                </a:lnTo>
                <a:lnTo>
                  <a:pt x="179734" y="244791"/>
                </a:lnTo>
                <a:lnTo>
                  <a:pt x="162091" y="267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02677" y="4169663"/>
            <a:ext cx="633095" cy="346710"/>
          </a:xfrm>
          <a:custGeom>
            <a:avLst/>
            <a:gdLst/>
            <a:ahLst/>
            <a:cxnLst/>
            <a:rect l="l" t="t" r="r" b="b"/>
            <a:pathLst>
              <a:path w="633095" h="346710">
                <a:moveTo>
                  <a:pt x="275107" y="11023"/>
                </a:moveTo>
                <a:lnTo>
                  <a:pt x="244513" y="11023"/>
                </a:lnTo>
                <a:lnTo>
                  <a:pt x="244513" y="55537"/>
                </a:lnTo>
                <a:lnTo>
                  <a:pt x="244513" y="79667"/>
                </a:lnTo>
                <a:lnTo>
                  <a:pt x="244513" y="124117"/>
                </a:lnTo>
                <a:lnTo>
                  <a:pt x="73050" y="124117"/>
                </a:lnTo>
                <a:lnTo>
                  <a:pt x="73050" y="79667"/>
                </a:lnTo>
                <a:lnTo>
                  <a:pt x="244513" y="79667"/>
                </a:lnTo>
                <a:lnTo>
                  <a:pt x="244513" y="55537"/>
                </a:lnTo>
                <a:lnTo>
                  <a:pt x="73050" y="55537"/>
                </a:lnTo>
                <a:lnTo>
                  <a:pt x="73050" y="11087"/>
                </a:lnTo>
                <a:lnTo>
                  <a:pt x="42443" y="11087"/>
                </a:lnTo>
                <a:lnTo>
                  <a:pt x="42443" y="55537"/>
                </a:lnTo>
                <a:lnTo>
                  <a:pt x="42443" y="79667"/>
                </a:lnTo>
                <a:lnTo>
                  <a:pt x="42443" y="124117"/>
                </a:lnTo>
                <a:lnTo>
                  <a:pt x="42443" y="149517"/>
                </a:lnTo>
                <a:lnTo>
                  <a:pt x="275107" y="149517"/>
                </a:lnTo>
                <a:lnTo>
                  <a:pt x="275107" y="55537"/>
                </a:lnTo>
                <a:lnTo>
                  <a:pt x="275107" y="11023"/>
                </a:lnTo>
                <a:close/>
              </a:path>
              <a:path w="633095" h="346710">
                <a:moveTo>
                  <a:pt x="282003" y="313347"/>
                </a:moveTo>
                <a:lnTo>
                  <a:pt x="71120" y="313347"/>
                </a:lnTo>
                <a:lnTo>
                  <a:pt x="71120" y="244767"/>
                </a:lnTo>
                <a:lnTo>
                  <a:pt x="40792" y="244767"/>
                </a:lnTo>
                <a:lnTo>
                  <a:pt x="40792" y="313347"/>
                </a:lnTo>
                <a:lnTo>
                  <a:pt x="40792" y="338747"/>
                </a:lnTo>
                <a:lnTo>
                  <a:pt x="282003" y="338747"/>
                </a:lnTo>
                <a:lnTo>
                  <a:pt x="282003" y="313347"/>
                </a:lnTo>
                <a:close/>
              </a:path>
              <a:path w="633095" h="346710">
                <a:moveTo>
                  <a:pt x="317284" y="183311"/>
                </a:moveTo>
                <a:lnTo>
                  <a:pt x="0" y="183311"/>
                </a:lnTo>
                <a:lnTo>
                  <a:pt x="0" y="208394"/>
                </a:lnTo>
                <a:lnTo>
                  <a:pt x="145821" y="208394"/>
                </a:lnTo>
                <a:lnTo>
                  <a:pt x="145821" y="276212"/>
                </a:lnTo>
                <a:lnTo>
                  <a:pt x="176149" y="276212"/>
                </a:lnTo>
                <a:lnTo>
                  <a:pt x="176149" y="208394"/>
                </a:lnTo>
                <a:lnTo>
                  <a:pt x="317284" y="208394"/>
                </a:lnTo>
                <a:lnTo>
                  <a:pt x="317284" y="183311"/>
                </a:lnTo>
                <a:close/>
              </a:path>
              <a:path w="633095" h="346710">
                <a:moveTo>
                  <a:pt x="549668" y="164846"/>
                </a:moveTo>
                <a:lnTo>
                  <a:pt x="514959" y="147167"/>
                </a:lnTo>
                <a:lnTo>
                  <a:pt x="480415" y="108610"/>
                </a:lnTo>
                <a:lnTo>
                  <a:pt x="463943" y="55676"/>
                </a:lnTo>
                <a:lnTo>
                  <a:pt x="463943" y="17640"/>
                </a:lnTo>
                <a:lnTo>
                  <a:pt x="433616" y="17640"/>
                </a:lnTo>
                <a:lnTo>
                  <a:pt x="433616" y="54305"/>
                </a:lnTo>
                <a:lnTo>
                  <a:pt x="427215" y="92659"/>
                </a:lnTo>
                <a:lnTo>
                  <a:pt x="409460" y="126314"/>
                </a:lnTo>
                <a:lnTo>
                  <a:pt x="381939" y="153466"/>
                </a:lnTo>
                <a:lnTo>
                  <a:pt x="346227" y="172288"/>
                </a:lnTo>
                <a:lnTo>
                  <a:pt x="362775" y="197370"/>
                </a:lnTo>
                <a:lnTo>
                  <a:pt x="391375" y="182511"/>
                </a:lnTo>
                <a:lnTo>
                  <a:pt x="415772" y="162344"/>
                </a:lnTo>
                <a:lnTo>
                  <a:pt x="435305" y="137502"/>
                </a:lnTo>
                <a:lnTo>
                  <a:pt x="449326" y="108610"/>
                </a:lnTo>
                <a:lnTo>
                  <a:pt x="463232" y="134797"/>
                </a:lnTo>
                <a:lnTo>
                  <a:pt x="482206" y="157467"/>
                </a:lnTo>
                <a:lnTo>
                  <a:pt x="505612" y="175907"/>
                </a:lnTo>
                <a:lnTo>
                  <a:pt x="532853" y="189382"/>
                </a:lnTo>
                <a:lnTo>
                  <a:pt x="549668" y="164846"/>
                </a:lnTo>
                <a:close/>
              </a:path>
              <a:path w="633095" h="346710">
                <a:moveTo>
                  <a:pt x="632929" y="224116"/>
                </a:moveTo>
                <a:lnTo>
                  <a:pt x="399707" y="224116"/>
                </a:lnTo>
                <a:lnTo>
                  <a:pt x="399707" y="248653"/>
                </a:lnTo>
                <a:lnTo>
                  <a:pt x="602322" y="248653"/>
                </a:lnTo>
                <a:lnTo>
                  <a:pt x="602322" y="346506"/>
                </a:lnTo>
                <a:lnTo>
                  <a:pt x="632929" y="346506"/>
                </a:lnTo>
                <a:lnTo>
                  <a:pt x="632929" y="224116"/>
                </a:lnTo>
                <a:close/>
              </a:path>
              <a:path w="633095" h="346710">
                <a:moveTo>
                  <a:pt x="632929" y="0"/>
                </a:moveTo>
                <a:lnTo>
                  <a:pt x="602322" y="0"/>
                </a:lnTo>
                <a:lnTo>
                  <a:pt x="602322" y="72771"/>
                </a:lnTo>
                <a:lnTo>
                  <a:pt x="525132" y="72771"/>
                </a:lnTo>
                <a:lnTo>
                  <a:pt x="525132" y="98412"/>
                </a:lnTo>
                <a:lnTo>
                  <a:pt x="602322" y="98412"/>
                </a:lnTo>
                <a:lnTo>
                  <a:pt x="602322" y="204812"/>
                </a:lnTo>
                <a:lnTo>
                  <a:pt x="632929" y="204812"/>
                </a:lnTo>
                <a:lnTo>
                  <a:pt x="632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5236" y="4827211"/>
            <a:ext cx="123825" cy="31115"/>
          </a:xfrm>
          <a:custGeom>
            <a:avLst/>
            <a:gdLst/>
            <a:ahLst/>
            <a:cxnLst/>
            <a:rect l="l" t="t" r="r" b="b"/>
            <a:pathLst>
              <a:path w="123825" h="31114">
                <a:moveTo>
                  <a:pt x="123773" y="30874"/>
                </a:moveTo>
                <a:lnTo>
                  <a:pt x="0" y="30874"/>
                </a:lnTo>
                <a:lnTo>
                  <a:pt x="0" y="0"/>
                </a:lnTo>
                <a:lnTo>
                  <a:pt x="123773" y="0"/>
                </a:lnTo>
                <a:lnTo>
                  <a:pt x="123773" y="30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93622" y="4677249"/>
            <a:ext cx="250190" cy="290195"/>
          </a:xfrm>
          <a:custGeom>
            <a:avLst/>
            <a:gdLst/>
            <a:ahLst/>
            <a:cxnLst/>
            <a:rect l="l" t="t" r="r" b="b"/>
            <a:pathLst>
              <a:path w="250189" h="290195">
                <a:moveTo>
                  <a:pt x="124876" y="290000"/>
                </a:moveTo>
                <a:lnTo>
                  <a:pt x="84049" y="283494"/>
                </a:lnTo>
                <a:lnTo>
                  <a:pt x="49600" y="264683"/>
                </a:lnTo>
                <a:lnTo>
                  <a:pt x="23076" y="234624"/>
                </a:lnTo>
                <a:lnTo>
                  <a:pt x="6027" y="194377"/>
                </a:lnTo>
                <a:lnTo>
                  <a:pt x="0" y="145000"/>
                </a:lnTo>
                <a:lnTo>
                  <a:pt x="6027" y="95622"/>
                </a:lnTo>
                <a:lnTo>
                  <a:pt x="23076" y="55375"/>
                </a:lnTo>
                <a:lnTo>
                  <a:pt x="49600" y="25317"/>
                </a:lnTo>
                <a:lnTo>
                  <a:pt x="84049" y="6505"/>
                </a:lnTo>
                <a:lnTo>
                  <a:pt x="124876" y="0"/>
                </a:lnTo>
                <a:lnTo>
                  <a:pt x="165598" y="6505"/>
                </a:lnTo>
                <a:lnTo>
                  <a:pt x="200034" y="25317"/>
                </a:lnTo>
                <a:lnTo>
                  <a:pt x="206650" y="32804"/>
                </a:lnTo>
                <a:lnTo>
                  <a:pt x="124876" y="32804"/>
                </a:lnTo>
                <a:lnTo>
                  <a:pt x="89190" y="40100"/>
                </a:lnTo>
                <a:lnTo>
                  <a:pt x="60405" y="61611"/>
                </a:lnTo>
                <a:lnTo>
                  <a:pt x="41181" y="96767"/>
                </a:lnTo>
                <a:lnTo>
                  <a:pt x="34182" y="145000"/>
                </a:lnTo>
                <a:lnTo>
                  <a:pt x="41181" y="193233"/>
                </a:lnTo>
                <a:lnTo>
                  <a:pt x="60405" y="228389"/>
                </a:lnTo>
                <a:lnTo>
                  <a:pt x="89190" y="249899"/>
                </a:lnTo>
                <a:lnTo>
                  <a:pt x="124876" y="257196"/>
                </a:lnTo>
                <a:lnTo>
                  <a:pt x="206650" y="257196"/>
                </a:lnTo>
                <a:lnTo>
                  <a:pt x="200034" y="264683"/>
                </a:lnTo>
                <a:lnTo>
                  <a:pt x="165598" y="283494"/>
                </a:lnTo>
                <a:lnTo>
                  <a:pt x="124876" y="290000"/>
                </a:lnTo>
                <a:close/>
              </a:path>
              <a:path w="250189" h="290195">
                <a:moveTo>
                  <a:pt x="206650" y="257196"/>
                </a:moveTo>
                <a:lnTo>
                  <a:pt x="124876" y="257196"/>
                </a:lnTo>
                <a:lnTo>
                  <a:pt x="160562" y="249899"/>
                </a:lnTo>
                <a:lnTo>
                  <a:pt x="189347" y="228389"/>
                </a:lnTo>
                <a:lnTo>
                  <a:pt x="208571" y="193233"/>
                </a:lnTo>
                <a:lnTo>
                  <a:pt x="215570" y="145000"/>
                </a:lnTo>
                <a:lnTo>
                  <a:pt x="208571" y="96767"/>
                </a:lnTo>
                <a:lnTo>
                  <a:pt x="189347" y="61611"/>
                </a:lnTo>
                <a:lnTo>
                  <a:pt x="160562" y="40100"/>
                </a:lnTo>
                <a:lnTo>
                  <a:pt x="124876" y="32804"/>
                </a:lnTo>
                <a:lnTo>
                  <a:pt x="206650" y="32804"/>
                </a:lnTo>
                <a:lnTo>
                  <a:pt x="226597" y="55375"/>
                </a:lnTo>
                <a:lnTo>
                  <a:pt x="243699" y="95622"/>
                </a:lnTo>
                <a:lnTo>
                  <a:pt x="249753" y="145000"/>
                </a:lnTo>
                <a:lnTo>
                  <a:pt x="243699" y="194377"/>
                </a:lnTo>
                <a:lnTo>
                  <a:pt x="226597" y="234624"/>
                </a:lnTo>
                <a:lnTo>
                  <a:pt x="206650" y="257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4990238" y="4748922"/>
            <a:ext cx="621030" cy="294005"/>
            <a:chOff x="4990238" y="4748922"/>
            <a:chExt cx="621030" cy="294005"/>
          </a:xfrm>
        </p:grpSpPr>
        <p:sp>
          <p:nvSpPr>
            <p:cNvPr id="52" name="object 52"/>
            <p:cNvSpPr/>
            <p:nvPr/>
          </p:nvSpPr>
          <p:spPr>
            <a:xfrm>
              <a:off x="4990238" y="4748922"/>
              <a:ext cx="187960" cy="294005"/>
            </a:xfrm>
            <a:custGeom>
              <a:avLst/>
              <a:gdLst/>
              <a:ahLst/>
              <a:cxnLst/>
              <a:rect l="l" t="t" r="r" b="b"/>
              <a:pathLst>
                <a:path w="187960" h="294004">
                  <a:moveTo>
                    <a:pt x="66337" y="36387"/>
                  </a:moveTo>
                  <a:lnTo>
                    <a:pt x="36387" y="36387"/>
                  </a:lnTo>
                  <a:lnTo>
                    <a:pt x="43197" y="25934"/>
                  </a:lnTo>
                  <a:lnTo>
                    <a:pt x="54271" y="13955"/>
                  </a:lnTo>
                  <a:lnTo>
                    <a:pt x="71703" y="4096"/>
                  </a:lnTo>
                  <a:lnTo>
                    <a:pt x="97585" y="0"/>
                  </a:lnTo>
                  <a:lnTo>
                    <a:pt x="134115" y="7636"/>
                  </a:lnTo>
                  <a:lnTo>
                    <a:pt x="162608" y="29461"/>
                  </a:lnTo>
                  <a:lnTo>
                    <a:pt x="162923" y="30047"/>
                  </a:lnTo>
                  <a:lnTo>
                    <a:pt x="93175" y="30047"/>
                  </a:lnTo>
                  <a:lnTo>
                    <a:pt x="67154" y="35694"/>
                  </a:lnTo>
                  <a:lnTo>
                    <a:pt x="66337" y="36387"/>
                  </a:lnTo>
                  <a:close/>
                </a:path>
                <a:path w="187960" h="294004">
                  <a:moveTo>
                    <a:pt x="33631" y="293859"/>
                  </a:moveTo>
                  <a:lnTo>
                    <a:pt x="0" y="293859"/>
                  </a:lnTo>
                  <a:lnTo>
                    <a:pt x="0" y="2756"/>
                  </a:lnTo>
                  <a:lnTo>
                    <a:pt x="32528" y="2756"/>
                  </a:lnTo>
                  <a:lnTo>
                    <a:pt x="32528" y="36387"/>
                  </a:lnTo>
                  <a:lnTo>
                    <a:pt x="66337" y="36387"/>
                  </a:lnTo>
                  <a:lnTo>
                    <a:pt x="48344" y="51652"/>
                  </a:lnTo>
                  <a:lnTo>
                    <a:pt x="36926" y="76449"/>
                  </a:lnTo>
                  <a:lnTo>
                    <a:pt x="33079" y="108612"/>
                  </a:lnTo>
                  <a:lnTo>
                    <a:pt x="37003" y="141149"/>
                  </a:lnTo>
                  <a:lnTo>
                    <a:pt x="48551" y="166502"/>
                  </a:lnTo>
                  <a:lnTo>
                    <a:pt x="66214" y="181939"/>
                  </a:lnTo>
                  <a:lnTo>
                    <a:pt x="33631" y="181939"/>
                  </a:lnTo>
                  <a:lnTo>
                    <a:pt x="33631" y="293859"/>
                  </a:lnTo>
                  <a:close/>
                </a:path>
                <a:path w="187960" h="294004">
                  <a:moveTo>
                    <a:pt x="162898" y="188831"/>
                  </a:moveTo>
                  <a:lnTo>
                    <a:pt x="93175" y="188831"/>
                  </a:lnTo>
                  <a:lnTo>
                    <a:pt x="119673" y="182615"/>
                  </a:lnTo>
                  <a:lnTo>
                    <a:pt x="138728" y="165571"/>
                  </a:lnTo>
                  <a:lnTo>
                    <a:pt x="150237" y="140102"/>
                  </a:lnTo>
                  <a:lnTo>
                    <a:pt x="154097" y="108612"/>
                  </a:lnTo>
                  <a:lnTo>
                    <a:pt x="150315" y="77612"/>
                  </a:lnTo>
                  <a:lnTo>
                    <a:pt x="138935" y="52686"/>
                  </a:lnTo>
                  <a:lnTo>
                    <a:pt x="119906" y="36082"/>
                  </a:lnTo>
                  <a:lnTo>
                    <a:pt x="93175" y="30047"/>
                  </a:lnTo>
                  <a:lnTo>
                    <a:pt x="162923" y="30047"/>
                  </a:lnTo>
                  <a:lnTo>
                    <a:pt x="181125" y="63846"/>
                  </a:lnTo>
                  <a:lnTo>
                    <a:pt x="187728" y="109163"/>
                  </a:lnTo>
                  <a:lnTo>
                    <a:pt x="181134" y="154683"/>
                  </a:lnTo>
                  <a:lnTo>
                    <a:pt x="162898" y="188831"/>
                  </a:lnTo>
                  <a:close/>
                </a:path>
                <a:path w="187960" h="294004">
                  <a:moveTo>
                    <a:pt x="98137" y="218878"/>
                  </a:moveTo>
                  <a:lnTo>
                    <a:pt x="72401" y="214773"/>
                  </a:lnTo>
                  <a:lnTo>
                    <a:pt x="54754" y="204854"/>
                  </a:lnTo>
                  <a:lnTo>
                    <a:pt x="43361" y="192711"/>
                  </a:lnTo>
                  <a:lnTo>
                    <a:pt x="36387" y="181939"/>
                  </a:lnTo>
                  <a:lnTo>
                    <a:pt x="66214" y="181939"/>
                  </a:lnTo>
                  <a:lnTo>
                    <a:pt x="67387" y="182964"/>
                  </a:lnTo>
                  <a:lnTo>
                    <a:pt x="93175" y="188831"/>
                  </a:lnTo>
                  <a:lnTo>
                    <a:pt x="162898" y="188831"/>
                  </a:lnTo>
                  <a:lnTo>
                    <a:pt x="162677" y="189244"/>
                  </a:lnTo>
                  <a:lnTo>
                    <a:pt x="134348" y="211194"/>
                  </a:lnTo>
                  <a:lnTo>
                    <a:pt x="98137" y="218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1598" y="4748922"/>
              <a:ext cx="187177" cy="21887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2330" y="4748922"/>
              <a:ext cx="168707" cy="214468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5657901" y="4677257"/>
            <a:ext cx="507365" cy="290195"/>
          </a:xfrm>
          <a:custGeom>
            <a:avLst/>
            <a:gdLst/>
            <a:ahLst/>
            <a:cxnLst/>
            <a:rect l="l" t="t" r="r" b="b"/>
            <a:pathLst>
              <a:path w="507364" h="290195">
                <a:moveTo>
                  <a:pt x="238721" y="92621"/>
                </a:moveTo>
                <a:lnTo>
                  <a:pt x="224536" y="53492"/>
                </a:lnTo>
                <a:lnTo>
                  <a:pt x="199263" y="24396"/>
                </a:lnTo>
                <a:lnTo>
                  <a:pt x="165265" y="6248"/>
                </a:lnTo>
                <a:lnTo>
                  <a:pt x="124866" y="0"/>
                </a:lnTo>
                <a:lnTo>
                  <a:pt x="84048" y="6502"/>
                </a:lnTo>
                <a:lnTo>
                  <a:pt x="49593" y="25311"/>
                </a:lnTo>
                <a:lnTo>
                  <a:pt x="23075" y="55372"/>
                </a:lnTo>
                <a:lnTo>
                  <a:pt x="6019" y="95618"/>
                </a:lnTo>
                <a:lnTo>
                  <a:pt x="0" y="144995"/>
                </a:lnTo>
                <a:lnTo>
                  <a:pt x="6019" y="194373"/>
                </a:lnTo>
                <a:lnTo>
                  <a:pt x="23075" y="234619"/>
                </a:lnTo>
                <a:lnTo>
                  <a:pt x="49593" y="264680"/>
                </a:lnTo>
                <a:lnTo>
                  <a:pt x="84048" y="283489"/>
                </a:lnTo>
                <a:lnTo>
                  <a:pt x="124866" y="290004"/>
                </a:lnTo>
                <a:lnTo>
                  <a:pt x="165417" y="283667"/>
                </a:lnTo>
                <a:lnTo>
                  <a:pt x="199478" y="265430"/>
                </a:lnTo>
                <a:lnTo>
                  <a:pt x="224688" y="236385"/>
                </a:lnTo>
                <a:lnTo>
                  <a:pt x="238721" y="197650"/>
                </a:lnTo>
                <a:lnTo>
                  <a:pt x="203441" y="197650"/>
                </a:lnTo>
                <a:lnTo>
                  <a:pt x="192900" y="223240"/>
                </a:lnTo>
                <a:lnTo>
                  <a:pt x="175006" y="241896"/>
                </a:lnTo>
                <a:lnTo>
                  <a:pt x="151688" y="253314"/>
                </a:lnTo>
                <a:lnTo>
                  <a:pt x="124866" y="257200"/>
                </a:lnTo>
                <a:lnTo>
                  <a:pt x="89179" y="249897"/>
                </a:lnTo>
                <a:lnTo>
                  <a:pt x="60401" y="228384"/>
                </a:lnTo>
                <a:lnTo>
                  <a:pt x="41173" y="193230"/>
                </a:lnTo>
                <a:lnTo>
                  <a:pt x="34175" y="144995"/>
                </a:lnTo>
                <a:lnTo>
                  <a:pt x="41173" y="96761"/>
                </a:lnTo>
                <a:lnTo>
                  <a:pt x="60401" y="61607"/>
                </a:lnTo>
                <a:lnTo>
                  <a:pt x="89179" y="40093"/>
                </a:lnTo>
                <a:lnTo>
                  <a:pt x="124866" y="32804"/>
                </a:lnTo>
                <a:lnTo>
                  <a:pt x="151726" y="36677"/>
                </a:lnTo>
                <a:lnTo>
                  <a:pt x="175107" y="48133"/>
                </a:lnTo>
                <a:lnTo>
                  <a:pt x="193014" y="66878"/>
                </a:lnTo>
                <a:lnTo>
                  <a:pt x="203441" y="92621"/>
                </a:lnTo>
                <a:lnTo>
                  <a:pt x="238721" y="92621"/>
                </a:lnTo>
                <a:close/>
              </a:path>
              <a:path w="507364" h="290195">
                <a:moveTo>
                  <a:pt x="507225" y="3860"/>
                </a:moveTo>
                <a:lnTo>
                  <a:pt x="470281" y="3860"/>
                </a:lnTo>
                <a:lnTo>
                  <a:pt x="387032" y="240652"/>
                </a:lnTo>
                <a:lnTo>
                  <a:pt x="383717" y="240652"/>
                </a:lnTo>
                <a:lnTo>
                  <a:pt x="300748" y="3860"/>
                </a:lnTo>
                <a:lnTo>
                  <a:pt x="263525" y="3860"/>
                </a:lnTo>
                <a:lnTo>
                  <a:pt x="366903" y="286143"/>
                </a:lnTo>
                <a:lnTo>
                  <a:pt x="403847" y="286143"/>
                </a:lnTo>
                <a:lnTo>
                  <a:pt x="507225" y="3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85522" y="4659540"/>
            <a:ext cx="317500" cy="331470"/>
          </a:xfrm>
          <a:custGeom>
            <a:avLst/>
            <a:gdLst/>
            <a:ahLst/>
            <a:cxnLst/>
            <a:rect l="l" t="t" r="r" b="b"/>
            <a:pathLst>
              <a:path w="317500" h="331470">
                <a:moveTo>
                  <a:pt x="282549" y="101600"/>
                </a:moveTo>
                <a:lnTo>
                  <a:pt x="71666" y="101600"/>
                </a:lnTo>
                <a:lnTo>
                  <a:pt x="71666" y="71120"/>
                </a:lnTo>
                <a:lnTo>
                  <a:pt x="276491" y="71120"/>
                </a:lnTo>
                <a:lnTo>
                  <a:pt x="276491" y="50800"/>
                </a:lnTo>
                <a:lnTo>
                  <a:pt x="276491" y="21590"/>
                </a:lnTo>
                <a:lnTo>
                  <a:pt x="276491" y="0"/>
                </a:lnTo>
                <a:lnTo>
                  <a:pt x="40246" y="0"/>
                </a:lnTo>
                <a:lnTo>
                  <a:pt x="40246" y="21590"/>
                </a:lnTo>
                <a:lnTo>
                  <a:pt x="245897" y="21590"/>
                </a:lnTo>
                <a:lnTo>
                  <a:pt x="245897" y="50800"/>
                </a:lnTo>
                <a:lnTo>
                  <a:pt x="41351" y="50800"/>
                </a:lnTo>
                <a:lnTo>
                  <a:pt x="41351" y="71120"/>
                </a:lnTo>
                <a:lnTo>
                  <a:pt x="41351" y="101600"/>
                </a:lnTo>
                <a:lnTo>
                  <a:pt x="41351" y="124460"/>
                </a:lnTo>
                <a:lnTo>
                  <a:pt x="282549" y="124460"/>
                </a:lnTo>
                <a:lnTo>
                  <a:pt x="282549" y="101600"/>
                </a:lnTo>
                <a:close/>
              </a:path>
              <a:path w="317500" h="331470">
                <a:moveTo>
                  <a:pt x="288899" y="308610"/>
                </a:moveTo>
                <a:lnTo>
                  <a:pt x="69469" y="308610"/>
                </a:lnTo>
                <a:lnTo>
                  <a:pt x="69469" y="275590"/>
                </a:lnTo>
                <a:lnTo>
                  <a:pt x="277596" y="275590"/>
                </a:lnTo>
                <a:lnTo>
                  <a:pt x="277596" y="254000"/>
                </a:lnTo>
                <a:lnTo>
                  <a:pt x="277596" y="224790"/>
                </a:lnTo>
                <a:lnTo>
                  <a:pt x="277596" y="201930"/>
                </a:lnTo>
                <a:lnTo>
                  <a:pt x="38315" y="201930"/>
                </a:lnTo>
                <a:lnTo>
                  <a:pt x="38315" y="224790"/>
                </a:lnTo>
                <a:lnTo>
                  <a:pt x="247269" y="224790"/>
                </a:lnTo>
                <a:lnTo>
                  <a:pt x="247269" y="254000"/>
                </a:lnTo>
                <a:lnTo>
                  <a:pt x="38862" y="254000"/>
                </a:lnTo>
                <a:lnTo>
                  <a:pt x="38862" y="275590"/>
                </a:lnTo>
                <a:lnTo>
                  <a:pt x="38862" y="308610"/>
                </a:lnTo>
                <a:lnTo>
                  <a:pt x="38862" y="331470"/>
                </a:lnTo>
                <a:lnTo>
                  <a:pt x="288899" y="331470"/>
                </a:lnTo>
                <a:lnTo>
                  <a:pt x="288899" y="308610"/>
                </a:lnTo>
                <a:close/>
              </a:path>
              <a:path w="317500" h="331470">
                <a:moveTo>
                  <a:pt x="317284" y="150037"/>
                </a:moveTo>
                <a:lnTo>
                  <a:pt x="0" y="150037"/>
                </a:lnTo>
                <a:lnTo>
                  <a:pt x="0" y="174015"/>
                </a:lnTo>
                <a:lnTo>
                  <a:pt x="317284" y="174015"/>
                </a:lnTo>
                <a:lnTo>
                  <a:pt x="317284" y="150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25996" y="4648580"/>
            <a:ext cx="1327785" cy="347345"/>
          </a:xfrm>
          <a:custGeom>
            <a:avLst/>
            <a:gdLst/>
            <a:ahLst/>
            <a:cxnLst/>
            <a:rect l="l" t="t" r="r" b="b"/>
            <a:pathLst>
              <a:path w="1327784" h="347345">
                <a:moveTo>
                  <a:pt x="210883" y="241211"/>
                </a:moveTo>
                <a:lnTo>
                  <a:pt x="176022" y="216420"/>
                </a:lnTo>
                <a:lnTo>
                  <a:pt x="147472" y="180949"/>
                </a:lnTo>
                <a:lnTo>
                  <a:pt x="136410" y="156578"/>
                </a:lnTo>
                <a:lnTo>
                  <a:pt x="128231" y="138595"/>
                </a:lnTo>
                <a:lnTo>
                  <a:pt x="121285" y="93179"/>
                </a:lnTo>
                <a:lnTo>
                  <a:pt x="121285" y="30048"/>
                </a:lnTo>
                <a:lnTo>
                  <a:pt x="90970" y="30048"/>
                </a:lnTo>
                <a:lnTo>
                  <a:pt x="90970" y="93179"/>
                </a:lnTo>
                <a:lnTo>
                  <a:pt x="83731" y="140449"/>
                </a:lnTo>
                <a:lnTo>
                  <a:pt x="64300" y="184772"/>
                </a:lnTo>
                <a:lnTo>
                  <a:pt x="35458" y="221957"/>
                </a:lnTo>
                <a:lnTo>
                  <a:pt x="0" y="247827"/>
                </a:lnTo>
                <a:lnTo>
                  <a:pt x="19291" y="272364"/>
                </a:lnTo>
                <a:lnTo>
                  <a:pt x="47205" y="252628"/>
                </a:lnTo>
                <a:lnTo>
                  <a:pt x="71755" y="225793"/>
                </a:lnTo>
                <a:lnTo>
                  <a:pt x="91884" y="193306"/>
                </a:lnTo>
                <a:lnTo>
                  <a:pt x="106540" y="156578"/>
                </a:lnTo>
                <a:lnTo>
                  <a:pt x="121031" y="191122"/>
                </a:lnTo>
                <a:lnTo>
                  <a:pt x="140728" y="221703"/>
                </a:lnTo>
                <a:lnTo>
                  <a:pt x="164655" y="247027"/>
                </a:lnTo>
                <a:lnTo>
                  <a:pt x="191858" y="265747"/>
                </a:lnTo>
                <a:lnTo>
                  <a:pt x="210883" y="241211"/>
                </a:lnTo>
                <a:close/>
              </a:path>
              <a:path w="1327784" h="347345">
                <a:moveTo>
                  <a:pt x="331076" y="140601"/>
                </a:moveTo>
                <a:lnTo>
                  <a:pt x="273177" y="140601"/>
                </a:lnTo>
                <a:lnTo>
                  <a:pt x="273177" y="0"/>
                </a:lnTo>
                <a:lnTo>
                  <a:pt x="242582" y="0"/>
                </a:lnTo>
                <a:lnTo>
                  <a:pt x="242582" y="346519"/>
                </a:lnTo>
                <a:lnTo>
                  <a:pt x="273177" y="346519"/>
                </a:lnTo>
                <a:lnTo>
                  <a:pt x="273177" y="167055"/>
                </a:lnTo>
                <a:lnTo>
                  <a:pt x="331076" y="167055"/>
                </a:lnTo>
                <a:lnTo>
                  <a:pt x="331076" y="140601"/>
                </a:lnTo>
                <a:close/>
              </a:path>
              <a:path w="1327784" h="347345">
                <a:moveTo>
                  <a:pt x="627138" y="284213"/>
                </a:moveTo>
                <a:lnTo>
                  <a:pt x="618832" y="258025"/>
                </a:lnTo>
                <a:lnTo>
                  <a:pt x="604926" y="246722"/>
                </a:lnTo>
                <a:lnTo>
                  <a:pt x="596544" y="239928"/>
                </a:lnTo>
                <a:lnTo>
                  <a:pt x="596544" y="284213"/>
                </a:lnTo>
                <a:lnTo>
                  <a:pt x="590308" y="300113"/>
                </a:lnTo>
                <a:lnTo>
                  <a:pt x="572731" y="311950"/>
                </a:lnTo>
                <a:lnTo>
                  <a:pt x="544868" y="319303"/>
                </a:lnTo>
                <a:lnTo>
                  <a:pt x="507771" y="321703"/>
                </a:lnTo>
                <a:lnTo>
                  <a:pt x="470535" y="319303"/>
                </a:lnTo>
                <a:lnTo>
                  <a:pt x="442645" y="311950"/>
                </a:lnTo>
                <a:lnTo>
                  <a:pt x="425208" y="300113"/>
                </a:lnTo>
                <a:lnTo>
                  <a:pt x="419290" y="284213"/>
                </a:lnTo>
                <a:lnTo>
                  <a:pt x="425208" y="268516"/>
                </a:lnTo>
                <a:lnTo>
                  <a:pt x="442645" y="256794"/>
                </a:lnTo>
                <a:lnTo>
                  <a:pt x="470535" y="249402"/>
                </a:lnTo>
                <a:lnTo>
                  <a:pt x="507771" y="246722"/>
                </a:lnTo>
                <a:lnTo>
                  <a:pt x="544868" y="249402"/>
                </a:lnTo>
                <a:lnTo>
                  <a:pt x="572731" y="256794"/>
                </a:lnTo>
                <a:lnTo>
                  <a:pt x="590308" y="268516"/>
                </a:lnTo>
                <a:lnTo>
                  <a:pt x="596544" y="284213"/>
                </a:lnTo>
                <a:lnTo>
                  <a:pt x="596544" y="239928"/>
                </a:lnTo>
                <a:lnTo>
                  <a:pt x="595261" y="238874"/>
                </a:lnTo>
                <a:lnTo>
                  <a:pt x="557784" y="227152"/>
                </a:lnTo>
                <a:lnTo>
                  <a:pt x="507771" y="223291"/>
                </a:lnTo>
                <a:lnTo>
                  <a:pt x="457454" y="227152"/>
                </a:lnTo>
                <a:lnTo>
                  <a:pt x="419836" y="238874"/>
                </a:lnTo>
                <a:lnTo>
                  <a:pt x="396278" y="258025"/>
                </a:lnTo>
                <a:lnTo>
                  <a:pt x="388137" y="284213"/>
                </a:lnTo>
                <a:lnTo>
                  <a:pt x="396278" y="310565"/>
                </a:lnTo>
                <a:lnTo>
                  <a:pt x="419836" y="329844"/>
                </a:lnTo>
                <a:lnTo>
                  <a:pt x="457454" y="341668"/>
                </a:lnTo>
                <a:lnTo>
                  <a:pt x="507771" y="345694"/>
                </a:lnTo>
                <a:lnTo>
                  <a:pt x="557784" y="341668"/>
                </a:lnTo>
                <a:lnTo>
                  <a:pt x="595261" y="329844"/>
                </a:lnTo>
                <a:lnTo>
                  <a:pt x="605205" y="321703"/>
                </a:lnTo>
                <a:lnTo>
                  <a:pt x="618832" y="310565"/>
                </a:lnTo>
                <a:lnTo>
                  <a:pt x="627138" y="284213"/>
                </a:lnTo>
                <a:close/>
              </a:path>
              <a:path w="1327784" h="347345">
                <a:moveTo>
                  <a:pt x="666000" y="171475"/>
                </a:moveTo>
                <a:lnTo>
                  <a:pt x="587438" y="171475"/>
                </a:lnTo>
                <a:lnTo>
                  <a:pt x="587438" y="130530"/>
                </a:lnTo>
                <a:lnTo>
                  <a:pt x="587438" y="122262"/>
                </a:lnTo>
                <a:lnTo>
                  <a:pt x="627329" y="87160"/>
                </a:lnTo>
                <a:lnTo>
                  <a:pt x="630174" y="70853"/>
                </a:lnTo>
                <a:lnTo>
                  <a:pt x="621665" y="43599"/>
                </a:lnTo>
                <a:lnTo>
                  <a:pt x="605955" y="30607"/>
                </a:lnTo>
                <a:lnTo>
                  <a:pt x="599020" y="24866"/>
                </a:lnTo>
                <a:lnTo>
                  <a:pt x="599020" y="70853"/>
                </a:lnTo>
                <a:lnTo>
                  <a:pt x="592670" y="87795"/>
                </a:lnTo>
                <a:lnTo>
                  <a:pt x="574484" y="100342"/>
                </a:lnTo>
                <a:lnTo>
                  <a:pt x="557123" y="105067"/>
                </a:lnTo>
                <a:lnTo>
                  <a:pt x="557123" y="130530"/>
                </a:lnTo>
                <a:lnTo>
                  <a:pt x="557123" y="171475"/>
                </a:lnTo>
                <a:lnTo>
                  <a:pt x="458978" y="171475"/>
                </a:lnTo>
                <a:lnTo>
                  <a:pt x="458978" y="130670"/>
                </a:lnTo>
                <a:lnTo>
                  <a:pt x="470192" y="132384"/>
                </a:lnTo>
                <a:lnTo>
                  <a:pt x="482079" y="133578"/>
                </a:lnTo>
                <a:lnTo>
                  <a:pt x="494626" y="134302"/>
                </a:lnTo>
                <a:lnTo>
                  <a:pt x="507771" y="134531"/>
                </a:lnTo>
                <a:lnTo>
                  <a:pt x="521106" y="134277"/>
                </a:lnTo>
                <a:lnTo>
                  <a:pt x="533793" y="133515"/>
                </a:lnTo>
                <a:lnTo>
                  <a:pt x="545807" y="132257"/>
                </a:lnTo>
                <a:lnTo>
                  <a:pt x="556221" y="130670"/>
                </a:lnTo>
                <a:lnTo>
                  <a:pt x="557123" y="130530"/>
                </a:lnTo>
                <a:lnTo>
                  <a:pt x="557123" y="105067"/>
                </a:lnTo>
                <a:lnTo>
                  <a:pt x="545757" y="108140"/>
                </a:lnTo>
                <a:lnTo>
                  <a:pt x="507771" y="110820"/>
                </a:lnTo>
                <a:lnTo>
                  <a:pt x="469684" y="108140"/>
                </a:lnTo>
                <a:lnTo>
                  <a:pt x="440994" y="100342"/>
                </a:lnTo>
                <a:lnTo>
                  <a:pt x="422960" y="87795"/>
                </a:lnTo>
                <a:lnTo>
                  <a:pt x="416801" y="70853"/>
                </a:lnTo>
                <a:lnTo>
                  <a:pt x="422960" y="53975"/>
                </a:lnTo>
                <a:lnTo>
                  <a:pt x="440994" y="41325"/>
                </a:lnTo>
                <a:lnTo>
                  <a:pt x="469684" y="33362"/>
                </a:lnTo>
                <a:lnTo>
                  <a:pt x="507771" y="30607"/>
                </a:lnTo>
                <a:lnTo>
                  <a:pt x="545757" y="33362"/>
                </a:lnTo>
                <a:lnTo>
                  <a:pt x="574484" y="41325"/>
                </a:lnTo>
                <a:lnTo>
                  <a:pt x="592670" y="53975"/>
                </a:lnTo>
                <a:lnTo>
                  <a:pt x="599020" y="70853"/>
                </a:lnTo>
                <a:lnTo>
                  <a:pt x="599020" y="24866"/>
                </a:lnTo>
                <a:lnTo>
                  <a:pt x="597293" y="23431"/>
                </a:lnTo>
                <a:lnTo>
                  <a:pt x="558761" y="10922"/>
                </a:lnTo>
                <a:lnTo>
                  <a:pt x="507771" y="6616"/>
                </a:lnTo>
                <a:lnTo>
                  <a:pt x="456628" y="10922"/>
                </a:lnTo>
                <a:lnTo>
                  <a:pt x="418007" y="23431"/>
                </a:lnTo>
                <a:lnTo>
                  <a:pt x="393611" y="43599"/>
                </a:lnTo>
                <a:lnTo>
                  <a:pt x="385102" y="70853"/>
                </a:lnTo>
                <a:lnTo>
                  <a:pt x="387972" y="87249"/>
                </a:lnTo>
                <a:lnTo>
                  <a:pt x="396354" y="101396"/>
                </a:lnTo>
                <a:lnTo>
                  <a:pt x="409930" y="113207"/>
                </a:lnTo>
                <a:lnTo>
                  <a:pt x="428383" y="122542"/>
                </a:lnTo>
                <a:lnTo>
                  <a:pt x="428383" y="171475"/>
                </a:lnTo>
                <a:lnTo>
                  <a:pt x="350088" y="171475"/>
                </a:lnTo>
                <a:lnTo>
                  <a:pt x="350088" y="196557"/>
                </a:lnTo>
                <a:lnTo>
                  <a:pt x="666000" y="196557"/>
                </a:lnTo>
                <a:lnTo>
                  <a:pt x="666000" y="171475"/>
                </a:lnTo>
                <a:close/>
              </a:path>
              <a:path w="1327784" h="347345">
                <a:moveTo>
                  <a:pt x="882954" y="189382"/>
                </a:moveTo>
                <a:lnTo>
                  <a:pt x="876477" y="157175"/>
                </a:lnTo>
                <a:lnTo>
                  <a:pt x="861174" y="135356"/>
                </a:lnTo>
                <a:lnTo>
                  <a:pt x="858799" y="131978"/>
                </a:lnTo>
                <a:lnTo>
                  <a:pt x="853732" y="128892"/>
                </a:lnTo>
                <a:lnTo>
                  <a:pt x="853732" y="189382"/>
                </a:lnTo>
                <a:lnTo>
                  <a:pt x="849414" y="211035"/>
                </a:lnTo>
                <a:lnTo>
                  <a:pt x="837780" y="228015"/>
                </a:lnTo>
                <a:lnTo>
                  <a:pt x="820204" y="239052"/>
                </a:lnTo>
                <a:lnTo>
                  <a:pt x="798055" y="242862"/>
                </a:lnTo>
                <a:lnTo>
                  <a:pt x="775703" y="239052"/>
                </a:lnTo>
                <a:lnTo>
                  <a:pt x="758012" y="228015"/>
                </a:lnTo>
                <a:lnTo>
                  <a:pt x="746417" y="211035"/>
                </a:lnTo>
                <a:lnTo>
                  <a:pt x="742365" y="189382"/>
                </a:lnTo>
                <a:lnTo>
                  <a:pt x="746417" y="167690"/>
                </a:lnTo>
                <a:lnTo>
                  <a:pt x="758012" y="150583"/>
                </a:lnTo>
                <a:lnTo>
                  <a:pt x="775703" y="139382"/>
                </a:lnTo>
                <a:lnTo>
                  <a:pt x="798055" y="135356"/>
                </a:lnTo>
                <a:lnTo>
                  <a:pt x="820204" y="139382"/>
                </a:lnTo>
                <a:lnTo>
                  <a:pt x="837780" y="150583"/>
                </a:lnTo>
                <a:lnTo>
                  <a:pt x="849414" y="167690"/>
                </a:lnTo>
                <a:lnTo>
                  <a:pt x="853732" y="189382"/>
                </a:lnTo>
                <a:lnTo>
                  <a:pt x="853732" y="128892"/>
                </a:lnTo>
                <a:lnTo>
                  <a:pt x="831977" y="115582"/>
                </a:lnTo>
                <a:lnTo>
                  <a:pt x="798055" y="109715"/>
                </a:lnTo>
                <a:lnTo>
                  <a:pt x="763930" y="115582"/>
                </a:lnTo>
                <a:lnTo>
                  <a:pt x="736993" y="131978"/>
                </a:lnTo>
                <a:lnTo>
                  <a:pt x="719353" y="157175"/>
                </a:lnTo>
                <a:lnTo>
                  <a:pt x="713143" y="189382"/>
                </a:lnTo>
                <a:lnTo>
                  <a:pt x="719353" y="221564"/>
                </a:lnTo>
                <a:lnTo>
                  <a:pt x="736993" y="246659"/>
                </a:lnTo>
                <a:lnTo>
                  <a:pt x="763930" y="262966"/>
                </a:lnTo>
                <a:lnTo>
                  <a:pt x="798055" y="268782"/>
                </a:lnTo>
                <a:lnTo>
                  <a:pt x="831977" y="262966"/>
                </a:lnTo>
                <a:lnTo>
                  <a:pt x="858799" y="246659"/>
                </a:lnTo>
                <a:lnTo>
                  <a:pt x="861466" y="242862"/>
                </a:lnTo>
                <a:lnTo>
                  <a:pt x="876477" y="221564"/>
                </a:lnTo>
                <a:lnTo>
                  <a:pt x="882954" y="189382"/>
                </a:lnTo>
                <a:close/>
              </a:path>
              <a:path w="1327784" h="347345">
                <a:moveTo>
                  <a:pt x="899490" y="55689"/>
                </a:moveTo>
                <a:lnTo>
                  <a:pt x="812939" y="55689"/>
                </a:lnTo>
                <a:lnTo>
                  <a:pt x="812939" y="4140"/>
                </a:lnTo>
                <a:lnTo>
                  <a:pt x="782332" y="4140"/>
                </a:lnTo>
                <a:lnTo>
                  <a:pt x="782332" y="55689"/>
                </a:lnTo>
                <a:lnTo>
                  <a:pt x="693293" y="55689"/>
                </a:lnTo>
                <a:lnTo>
                  <a:pt x="693293" y="81051"/>
                </a:lnTo>
                <a:lnTo>
                  <a:pt x="899490" y="81051"/>
                </a:lnTo>
                <a:lnTo>
                  <a:pt x="899490" y="55689"/>
                </a:lnTo>
                <a:close/>
              </a:path>
              <a:path w="1327784" h="347345">
                <a:moveTo>
                  <a:pt x="1021334" y="142798"/>
                </a:moveTo>
                <a:lnTo>
                  <a:pt x="963447" y="142798"/>
                </a:lnTo>
                <a:lnTo>
                  <a:pt x="963447" y="0"/>
                </a:lnTo>
                <a:lnTo>
                  <a:pt x="933132" y="0"/>
                </a:lnTo>
                <a:lnTo>
                  <a:pt x="933132" y="346519"/>
                </a:lnTo>
                <a:lnTo>
                  <a:pt x="963447" y="346519"/>
                </a:lnTo>
                <a:lnTo>
                  <a:pt x="963447" y="168440"/>
                </a:lnTo>
                <a:lnTo>
                  <a:pt x="1021334" y="168440"/>
                </a:lnTo>
                <a:lnTo>
                  <a:pt x="1021334" y="142798"/>
                </a:lnTo>
                <a:close/>
              </a:path>
              <a:path w="1327784" h="347345">
                <a:moveTo>
                  <a:pt x="1327607" y="0"/>
                </a:moveTo>
                <a:lnTo>
                  <a:pt x="1297279" y="0"/>
                </a:lnTo>
                <a:lnTo>
                  <a:pt x="1297279" y="77470"/>
                </a:lnTo>
                <a:lnTo>
                  <a:pt x="1297279" y="103111"/>
                </a:lnTo>
                <a:lnTo>
                  <a:pt x="1297279" y="187185"/>
                </a:lnTo>
                <a:lnTo>
                  <a:pt x="1216101" y="187185"/>
                </a:lnTo>
                <a:lnTo>
                  <a:pt x="1217828" y="177876"/>
                </a:lnTo>
                <a:lnTo>
                  <a:pt x="1219073" y="168160"/>
                </a:lnTo>
                <a:lnTo>
                  <a:pt x="1219835" y="158026"/>
                </a:lnTo>
                <a:lnTo>
                  <a:pt x="1220089" y="147485"/>
                </a:lnTo>
                <a:lnTo>
                  <a:pt x="1219758" y="135623"/>
                </a:lnTo>
                <a:lnTo>
                  <a:pt x="1218780" y="124256"/>
                </a:lnTo>
                <a:lnTo>
                  <a:pt x="1217193" y="113411"/>
                </a:lnTo>
                <a:lnTo>
                  <a:pt x="1214996" y="103111"/>
                </a:lnTo>
                <a:lnTo>
                  <a:pt x="1297279" y="103111"/>
                </a:lnTo>
                <a:lnTo>
                  <a:pt x="1297279" y="77470"/>
                </a:lnTo>
                <a:lnTo>
                  <a:pt x="1206169" y="77470"/>
                </a:lnTo>
                <a:lnTo>
                  <a:pt x="1193025" y="56070"/>
                </a:lnTo>
                <a:lnTo>
                  <a:pt x="1191145" y="54305"/>
                </a:lnTo>
                <a:lnTo>
                  <a:pt x="1191145" y="147485"/>
                </a:lnTo>
                <a:lnTo>
                  <a:pt x="1186916" y="185928"/>
                </a:lnTo>
                <a:lnTo>
                  <a:pt x="1175054" y="215404"/>
                </a:lnTo>
                <a:lnTo>
                  <a:pt x="1156843" y="234276"/>
                </a:lnTo>
                <a:lnTo>
                  <a:pt x="1133538" y="240931"/>
                </a:lnTo>
                <a:lnTo>
                  <a:pt x="1110107" y="234276"/>
                </a:lnTo>
                <a:lnTo>
                  <a:pt x="1091907" y="215404"/>
                </a:lnTo>
                <a:lnTo>
                  <a:pt x="1080122" y="185928"/>
                </a:lnTo>
                <a:lnTo>
                  <a:pt x="1075918" y="147485"/>
                </a:lnTo>
                <a:lnTo>
                  <a:pt x="1080122" y="109194"/>
                </a:lnTo>
                <a:lnTo>
                  <a:pt x="1091907" y="79781"/>
                </a:lnTo>
                <a:lnTo>
                  <a:pt x="1110107" y="60845"/>
                </a:lnTo>
                <a:lnTo>
                  <a:pt x="1133538" y="54038"/>
                </a:lnTo>
                <a:lnTo>
                  <a:pt x="1156843" y="60845"/>
                </a:lnTo>
                <a:lnTo>
                  <a:pt x="1175054" y="79781"/>
                </a:lnTo>
                <a:lnTo>
                  <a:pt x="1186916" y="109194"/>
                </a:lnTo>
                <a:lnTo>
                  <a:pt x="1191145" y="147485"/>
                </a:lnTo>
                <a:lnTo>
                  <a:pt x="1191145" y="54305"/>
                </a:lnTo>
                <a:lnTo>
                  <a:pt x="1190866" y="54038"/>
                </a:lnTo>
                <a:lnTo>
                  <a:pt x="1176210" y="40170"/>
                </a:lnTo>
                <a:lnTo>
                  <a:pt x="1156220" y="30226"/>
                </a:lnTo>
                <a:lnTo>
                  <a:pt x="1133538" y="26746"/>
                </a:lnTo>
                <a:lnTo>
                  <a:pt x="1098296" y="35382"/>
                </a:lnTo>
                <a:lnTo>
                  <a:pt x="1070787" y="59613"/>
                </a:lnTo>
                <a:lnTo>
                  <a:pt x="1052944" y="97612"/>
                </a:lnTo>
                <a:lnTo>
                  <a:pt x="1046695" y="147485"/>
                </a:lnTo>
                <a:lnTo>
                  <a:pt x="1052944" y="197523"/>
                </a:lnTo>
                <a:lnTo>
                  <a:pt x="1070787" y="235559"/>
                </a:lnTo>
                <a:lnTo>
                  <a:pt x="1098296" y="259753"/>
                </a:lnTo>
                <a:lnTo>
                  <a:pt x="1133538" y="268224"/>
                </a:lnTo>
                <a:lnTo>
                  <a:pt x="1157325" y="264464"/>
                </a:lnTo>
                <a:lnTo>
                  <a:pt x="1178090" y="253568"/>
                </a:lnTo>
                <a:lnTo>
                  <a:pt x="1190510" y="240931"/>
                </a:lnTo>
                <a:lnTo>
                  <a:pt x="1195285" y="236067"/>
                </a:lnTo>
                <a:lnTo>
                  <a:pt x="1208379" y="212547"/>
                </a:lnTo>
                <a:lnTo>
                  <a:pt x="1297279" y="212547"/>
                </a:lnTo>
                <a:lnTo>
                  <a:pt x="1297279" y="347065"/>
                </a:lnTo>
                <a:lnTo>
                  <a:pt x="1327607" y="347065"/>
                </a:lnTo>
                <a:lnTo>
                  <a:pt x="1327607" y="212547"/>
                </a:lnTo>
                <a:lnTo>
                  <a:pt x="1327607" y="187185"/>
                </a:lnTo>
                <a:lnTo>
                  <a:pt x="1327607" y="103111"/>
                </a:lnTo>
                <a:lnTo>
                  <a:pt x="1327607" y="77470"/>
                </a:lnTo>
                <a:lnTo>
                  <a:pt x="1327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106385" y="4648580"/>
            <a:ext cx="1021715" cy="346710"/>
          </a:xfrm>
          <a:custGeom>
            <a:avLst/>
            <a:gdLst/>
            <a:ahLst/>
            <a:cxnLst/>
            <a:rect l="l" t="t" r="r" b="b"/>
            <a:pathLst>
              <a:path w="1021715" h="346710">
                <a:moveTo>
                  <a:pt x="210883" y="241211"/>
                </a:moveTo>
                <a:lnTo>
                  <a:pt x="176022" y="216420"/>
                </a:lnTo>
                <a:lnTo>
                  <a:pt x="147472" y="180949"/>
                </a:lnTo>
                <a:lnTo>
                  <a:pt x="128231" y="138595"/>
                </a:lnTo>
                <a:lnTo>
                  <a:pt x="121285" y="93179"/>
                </a:lnTo>
                <a:lnTo>
                  <a:pt x="121285" y="30048"/>
                </a:lnTo>
                <a:lnTo>
                  <a:pt x="90970" y="30048"/>
                </a:lnTo>
                <a:lnTo>
                  <a:pt x="90970" y="93179"/>
                </a:lnTo>
                <a:lnTo>
                  <a:pt x="83731" y="140449"/>
                </a:lnTo>
                <a:lnTo>
                  <a:pt x="64287" y="184772"/>
                </a:lnTo>
                <a:lnTo>
                  <a:pt x="35445" y="221957"/>
                </a:lnTo>
                <a:lnTo>
                  <a:pt x="0" y="247827"/>
                </a:lnTo>
                <a:lnTo>
                  <a:pt x="19291" y="272364"/>
                </a:lnTo>
                <a:lnTo>
                  <a:pt x="47205" y="252628"/>
                </a:lnTo>
                <a:lnTo>
                  <a:pt x="71755" y="225793"/>
                </a:lnTo>
                <a:lnTo>
                  <a:pt x="91884" y="193306"/>
                </a:lnTo>
                <a:lnTo>
                  <a:pt x="106540" y="156578"/>
                </a:lnTo>
                <a:lnTo>
                  <a:pt x="121031" y="191122"/>
                </a:lnTo>
                <a:lnTo>
                  <a:pt x="140716" y="221703"/>
                </a:lnTo>
                <a:lnTo>
                  <a:pt x="164642" y="247027"/>
                </a:lnTo>
                <a:lnTo>
                  <a:pt x="191858" y="265747"/>
                </a:lnTo>
                <a:lnTo>
                  <a:pt x="210883" y="241211"/>
                </a:lnTo>
                <a:close/>
              </a:path>
              <a:path w="1021715" h="346710">
                <a:moveTo>
                  <a:pt x="331063" y="140601"/>
                </a:moveTo>
                <a:lnTo>
                  <a:pt x="273177" y="140601"/>
                </a:lnTo>
                <a:lnTo>
                  <a:pt x="273177" y="0"/>
                </a:lnTo>
                <a:lnTo>
                  <a:pt x="242582" y="0"/>
                </a:lnTo>
                <a:lnTo>
                  <a:pt x="242582" y="346519"/>
                </a:lnTo>
                <a:lnTo>
                  <a:pt x="273177" y="346519"/>
                </a:lnTo>
                <a:lnTo>
                  <a:pt x="273177" y="167055"/>
                </a:lnTo>
                <a:lnTo>
                  <a:pt x="331063" y="167055"/>
                </a:lnTo>
                <a:lnTo>
                  <a:pt x="331063" y="140601"/>
                </a:lnTo>
                <a:close/>
              </a:path>
              <a:path w="1021715" h="346710">
                <a:moveTo>
                  <a:pt x="627138" y="284213"/>
                </a:moveTo>
                <a:lnTo>
                  <a:pt x="618832" y="258025"/>
                </a:lnTo>
                <a:lnTo>
                  <a:pt x="604926" y="246722"/>
                </a:lnTo>
                <a:lnTo>
                  <a:pt x="596531" y="239915"/>
                </a:lnTo>
                <a:lnTo>
                  <a:pt x="596531" y="284213"/>
                </a:lnTo>
                <a:lnTo>
                  <a:pt x="590308" y="300113"/>
                </a:lnTo>
                <a:lnTo>
                  <a:pt x="572719" y="311950"/>
                </a:lnTo>
                <a:lnTo>
                  <a:pt x="544855" y="319303"/>
                </a:lnTo>
                <a:lnTo>
                  <a:pt x="507771" y="321703"/>
                </a:lnTo>
                <a:lnTo>
                  <a:pt x="470535" y="319303"/>
                </a:lnTo>
                <a:lnTo>
                  <a:pt x="442645" y="311950"/>
                </a:lnTo>
                <a:lnTo>
                  <a:pt x="425196" y="300113"/>
                </a:lnTo>
                <a:lnTo>
                  <a:pt x="419277" y="284213"/>
                </a:lnTo>
                <a:lnTo>
                  <a:pt x="425196" y="268516"/>
                </a:lnTo>
                <a:lnTo>
                  <a:pt x="442645" y="256794"/>
                </a:lnTo>
                <a:lnTo>
                  <a:pt x="470535" y="249402"/>
                </a:lnTo>
                <a:lnTo>
                  <a:pt x="507771" y="246722"/>
                </a:lnTo>
                <a:lnTo>
                  <a:pt x="544855" y="249402"/>
                </a:lnTo>
                <a:lnTo>
                  <a:pt x="572719" y="256794"/>
                </a:lnTo>
                <a:lnTo>
                  <a:pt x="590308" y="268516"/>
                </a:lnTo>
                <a:lnTo>
                  <a:pt x="596531" y="284213"/>
                </a:lnTo>
                <a:lnTo>
                  <a:pt x="596531" y="239915"/>
                </a:lnTo>
                <a:lnTo>
                  <a:pt x="595261" y="238874"/>
                </a:lnTo>
                <a:lnTo>
                  <a:pt x="557784" y="227152"/>
                </a:lnTo>
                <a:lnTo>
                  <a:pt x="507771" y="223291"/>
                </a:lnTo>
                <a:lnTo>
                  <a:pt x="457441" y="227152"/>
                </a:lnTo>
                <a:lnTo>
                  <a:pt x="419836" y="238874"/>
                </a:lnTo>
                <a:lnTo>
                  <a:pt x="396278" y="258025"/>
                </a:lnTo>
                <a:lnTo>
                  <a:pt x="388137" y="284213"/>
                </a:lnTo>
                <a:lnTo>
                  <a:pt x="396278" y="310565"/>
                </a:lnTo>
                <a:lnTo>
                  <a:pt x="419836" y="329844"/>
                </a:lnTo>
                <a:lnTo>
                  <a:pt x="457441" y="341668"/>
                </a:lnTo>
                <a:lnTo>
                  <a:pt x="507771" y="345694"/>
                </a:lnTo>
                <a:lnTo>
                  <a:pt x="557784" y="341668"/>
                </a:lnTo>
                <a:lnTo>
                  <a:pt x="595261" y="329844"/>
                </a:lnTo>
                <a:lnTo>
                  <a:pt x="605205" y="321703"/>
                </a:lnTo>
                <a:lnTo>
                  <a:pt x="618832" y="310565"/>
                </a:lnTo>
                <a:lnTo>
                  <a:pt x="627138" y="284213"/>
                </a:lnTo>
                <a:close/>
              </a:path>
              <a:path w="1021715" h="346710">
                <a:moveTo>
                  <a:pt x="666000" y="171475"/>
                </a:moveTo>
                <a:lnTo>
                  <a:pt x="587438" y="171475"/>
                </a:lnTo>
                <a:lnTo>
                  <a:pt x="587438" y="130530"/>
                </a:lnTo>
                <a:lnTo>
                  <a:pt x="587438" y="122262"/>
                </a:lnTo>
                <a:lnTo>
                  <a:pt x="627329" y="87160"/>
                </a:lnTo>
                <a:lnTo>
                  <a:pt x="630161" y="70853"/>
                </a:lnTo>
                <a:lnTo>
                  <a:pt x="621665" y="43599"/>
                </a:lnTo>
                <a:lnTo>
                  <a:pt x="605955" y="30607"/>
                </a:lnTo>
                <a:lnTo>
                  <a:pt x="599020" y="24866"/>
                </a:lnTo>
                <a:lnTo>
                  <a:pt x="599020" y="70853"/>
                </a:lnTo>
                <a:lnTo>
                  <a:pt x="592670" y="87795"/>
                </a:lnTo>
                <a:lnTo>
                  <a:pt x="574484" y="100342"/>
                </a:lnTo>
                <a:lnTo>
                  <a:pt x="557110" y="105067"/>
                </a:lnTo>
                <a:lnTo>
                  <a:pt x="557110" y="130530"/>
                </a:lnTo>
                <a:lnTo>
                  <a:pt x="557110" y="171475"/>
                </a:lnTo>
                <a:lnTo>
                  <a:pt x="458978" y="171475"/>
                </a:lnTo>
                <a:lnTo>
                  <a:pt x="458978" y="130670"/>
                </a:lnTo>
                <a:lnTo>
                  <a:pt x="470192" y="132384"/>
                </a:lnTo>
                <a:lnTo>
                  <a:pt x="482079" y="133578"/>
                </a:lnTo>
                <a:lnTo>
                  <a:pt x="494626" y="134302"/>
                </a:lnTo>
                <a:lnTo>
                  <a:pt x="507771" y="134531"/>
                </a:lnTo>
                <a:lnTo>
                  <a:pt x="521106" y="134277"/>
                </a:lnTo>
                <a:lnTo>
                  <a:pt x="533781" y="133515"/>
                </a:lnTo>
                <a:lnTo>
                  <a:pt x="545795" y="132257"/>
                </a:lnTo>
                <a:lnTo>
                  <a:pt x="556209" y="130670"/>
                </a:lnTo>
                <a:lnTo>
                  <a:pt x="557110" y="130530"/>
                </a:lnTo>
                <a:lnTo>
                  <a:pt x="557110" y="105067"/>
                </a:lnTo>
                <a:lnTo>
                  <a:pt x="545757" y="108140"/>
                </a:lnTo>
                <a:lnTo>
                  <a:pt x="507771" y="110820"/>
                </a:lnTo>
                <a:lnTo>
                  <a:pt x="469671" y="108140"/>
                </a:lnTo>
                <a:lnTo>
                  <a:pt x="440994" y="100342"/>
                </a:lnTo>
                <a:lnTo>
                  <a:pt x="422948" y="87795"/>
                </a:lnTo>
                <a:lnTo>
                  <a:pt x="416801" y="70853"/>
                </a:lnTo>
                <a:lnTo>
                  <a:pt x="422948" y="53975"/>
                </a:lnTo>
                <a:lnTo>
                  <a:pt x="440994" y="41325"/>
                </a:lnTo>
                <a:lnTo>
                  <a:pt x="469671" y="33362"/>
                </a:lnTo>
                <a:lnTo>
                  <a:pt x="507771" y="30607"/>
                </a:lnTo>
                <a:lnTo>
                  <a:pt x="545757" y="33362"/>
                </a:lnTo>
                <a:lnTo>
                  <a:pt x="574484" y="41325"/>
                </a:lnTo>
                <a:lnTo>
                  <a:pt x="592670" y="53975"/>
                </a:lnTo>
                <a:lnTo>
                  <a:pt x="599020" y="70853"/>
                </a:lnTo>
                <a:lnTo>
                  <a:pt x="599020" y="24866"/>
                </a:lnTo>
                <a:lnTo>
                  <a:pt x="597293" y="23431"/>
                </a:lnTo>
                <a:lnTo>
                  <a:pt x="558761" y="10922"/>
                </a:lnTo>
                <a:lnTo>
                  <a:pt x="507771" y="6616"/>
                </a:lnTo>
                <a:lnTo>
                  <a:pt x="456615" y="10922"/>
                </a:lnTo>
                <a:lnTo>
                  <a:pt x="418007" y="23431"/>
                </a:lnTo>
                <a:lnTo>
                  <a:pt x="393611" y="43599"/>
                </a:lnTo>
                <a:lnTo>
                  <a:pt x="385102" y="70853"/>
                </a:lnTo>
                <a:lnTo>
                  <a:pt x="387972" y="87249"/>
                </a:lnTo>
                <a:lnTo>
                  <a:pt x="396354" y="101396"/>
                </a:lnTo>
                <a:lnTo>
                  <a:pt x="409930" y="113207"/>
                </a:lnTo>
                <a:lnTo>
                  <a:pt x="428383" y="122542"/>
                </a:lnTo>
                <a:lnTo>
                  <a:pt x="428383" y="171475"/>
                </a:lnTo>
                <a:lnTo>
                  <a:pt x="350088" y="171475"/>
                </a:lnTo>
                <a:lnTo>
                  <a:pt x="350088" y="196557"/>
                </a:lnTo>
                <a:lnTo>
                  <a:pt x="666000" y="196557"/>
                </a:lnTo>
                <a:lnTo>
                  <a:pt x="666000" y="171475"/>
                </a:lnTo>
                <a:close/>
              </a:path>
              <a:path w="1021715" h="346710">
                <a:moveTo>
                  <a:pt x="902525" y="247002"/>
                </a:moveTo>
                <a:lnTo>
                  <a:pt x="867232" y="222707"/>
                </a:lnTo>
                <a:lnTo>
                  <a:pt x="838530" y="188493"/>
                </a:lnTo>
                <a:lnTo>
                  <a:pt x="826998" y="164439"/>
                </a:lnTo>
                <a:lnTo>
                  <a:pt x="819289" y="148386"/>
                </a:lnTo>
                <a:lnTo>
                  <a:pt x="812380" y="106413"/>
                </a:lnTo>
                <a:lnTo>
                  <a:pt x="812380" y="61201"/>
                </a:lnTo>
                <a:lnTo>
                  <a:pt x="890397" y="61201"/>
                </a:lnTo>
                <a:lnTo>
                  <a:pt x="890397" y="35572"/>
                </a:lnTo>
                <a:lnTo>
                  <a:pt x="701840" y="35572"/>
                </a:lnTo>
                <a:lnTo>
                  <a:pt x="701840" y="61201"/>
                </a:lnTo>
                <a:lnTo>
                  <a:pt x="782332" y="61201"/>
                </a:lnTo>
                <a:lnTo>
                  <a:pt x="782332" y="106413"/>
                </a:lnTo>
                <a:lnTo>
                  <a:pt x="774712" y="151193"/>
                </a:lnTo>
                <a:lnTo>
                  <a:pt x="754494" y="194005"/>
                </a:lnTo>
                <a:lnTo>
                  <a:pt x="724966" y="230301"/>
                </a:lnTo>
                <a:lnTo>
                  <a:pt x="689432" y="255549"/>
                </a:lnTo>
                <a:lnTo>
                  <a:pt x="707898" y="279806"/>
                </a:lnTo>
                <a:lnTo>
                  <a:pt x="736053" y="260540"/>
                </a:lnTo>
                <a:lnTo>
                  <a:pt x="761301" y="233705"/>
                </a:lnTo>
                <a:lnTo>
                  <a:pt x="782281" y="201079"/>
                </a:lnTo>
                <a:lnTo>
                  <a:pt x="797636" y="164439"/>
                </a:lnTo>
                <a:lnTo>
                  <a:pt x="812393" y="198208"/>
                </a:lnTo>
                <a:lnTo>
                  <a:pt x="832573" y="228244"/>
                </a:lnTo>
                <a:lnTo>
                  <a:pt x="857097" y="253072"/>
                </a:lnTo>
                <a:lnTo>
                  <a:pt x="884885" y="271259"/>
                </a:lnTo>
                <a:lnTo>
                  <a:pt x="902525" y="247002"/>
                </a:lnTo>
                <a:close/>
              </a:path>
              <a:path w="1021715" h="346710">
                <a:moveTo>
                  <a:pt x="1021334" y="140042"/>
                </a:moveTo>
                <a:lnTo>
                  <a:pt x="963447" y="140042"/>
                </a:lnTo>
                <a:lnTo>
                  <a:pt x="963447" y="0"/>
                </a:lnTo>
                <a:lnTo>
                  <a:pt x="932853" y="0"/>
                </a:lnTo>
                <a:lnTo>
                  <a:pt x="932853" y="346519"/>
                </a:lnTo>
                <a:lnTo>
                  <a:pt x="963447" y="346519"/>
                </a:lnTo>
                <a:lnTo>
                  <a:pt x="963447" y="166230"/>
                </a:lnTo>
                <a:lnTo>
                  <a:pt x="1021334" y="166230"/>
                </a:lnTo>
                <a:lnTo>
                  <a:pt x="1021334" y="1400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59569" y="4648580"/>
            <a:ext cx="273050" cy="347345"/>
          </a:xfrm>
          <a:custGeom>
            <a:avLst/>
            <a:gdLst/>
            <a:ahLst/>
            <a:cxnLst/>
            <a:rect l="l" t="t" r="r" b="b"/>
            <a:pathLst>
              <a:path w="273050" h="347345">
                <a:moveTo>
                  <a:pt x="272633" y="347063"/>
                </a:moveTo>
                <a:lnTo>
                  <a:pt x="242034" y="347063"/>
                </a:lnTo>
                <a:lnTo>
                  <a:pt x="242034" y="0"/>
                </a:lnTo>
                <a:lnTo>
                  <a:pt x="272633" y="0"/>
                </a:lnTo>
                <a:lnTo>
                  <a:pt x="272633" y="347063"/>
                </a:lnTo>
                <a:close/>
              </a:path>
              <a:path w="273050" h="347345">
                <a:moveTo>
                  <a:pt x="88488" y="268222"/>
                </a:moveTo>
                <a:lnTo>
                  <a:pt x="52798" y="259746"/>
                </a:lnTo>
                <a:lnTo>
                  <a:pt x="24809" y="235556"/>
                </a:lnTo>
                <a:lnTo>
                  <a:pt x="6538" y="197514"/>
                </a:lnTo>
                <a:lnTo>
                  <a:pt x="0" y="147481"/>
                </a:lnTo>
                <a:lnTo>
                  <a:pt x="6538" y="97602"/>
                </a:lnTo>
                <a:lnTo>
                  <a:pt x="24809" y="59612"/>
                </a:lnTo>
                <a:lnTo>
                  <a:pt x="52798" y="35371"/>
                </a:lnTo>
                <a:lnTo>
                  <a:pt x="88488" y="26739"/>
                </a:lnTo>
                <a:lnTo>
                  <a:pt x="123946" y="35371"/>
                </a:lnTo>
                <a:lnTo>
                  <a:pt x="145509" y="54030"/>
                </a:lnTo>
                <a:lnTo>
                  <a:pt x="88488" y="54030"/>
                </a:lnTo>
                <a:lnTo>
                  <a:pt x="64617" y="60840"/>
                </a:lnTo>
                <a:lnTo>
                  <a:pt x="45967" y="79770"/>
                </a:lnTo>
                <a:lnTo>
                  <a:pt x="33829" y="109193"/>
                </a:lnTo>
                <a:lnTo>
                  <a:pt x="29496" y="147481"/>
                </a:lnTo>
                <a:lnTo>
                  <a:pt x="33829" y="185923"/>
                </a:lnTo>
                <a:lnTo>
                  <a:pt x="45967" y="215398"/>
                </a:lnTo>
                <a:lnTo>
                  <a:pt x="64617" y="234277"/>
                </a:lnTo>
                <a:lnTo>
                  <a:pt x="88488" y="240931"/>
                </a:lnTo>
                <a:lnTo>
                  <a:pt x="145735" y="240931"/>
                </a:lnTo>
                <a:lnTo>
                  <a:pt x="123946" y="259746"/>
                </a:lnTo>
                <a:lnTo>
                  <a:pt x="88488" y="268222"/>
                </a:lnTo>
                <a:close/>
              </a:path>
              <a:path w="273050" h="347345">
                <a:moveTo>
                  <a:pt x="145735" y="240931"/>
                </a:moveTo>
                <a:lnTo>
                  <a:pt x="88488" y="240931"/>
                </a:lnTo>
                <a:lnTo>
                  <a:pt x="112316" y="234277"/>
                </a:lnTo>
                <a:lnTo>
                  <a:pt x="130872" y="215398"/>
                </a:lnTo>
                <a:lnTo>
                  <a:pt x="142915" y="185923"/>
                </a:lnTo>
                <a:lnTo>
                  <a:pt x="147205" y="147481"/>
                </a:lnTo>
                <a:lnTo>
                  <a:pt x="142915" y="109193"/>
                </a:lnTo>
                <a:lnTo>
                  <a:pt x="130872" y="79770"/>
                </a:lnTo>
                <a:lnTo>
                  <a:pt x="112316" y="60840"/>
                </a:lnTo>
                <a:lnTo>
                  <a:pt x="88488" y="54030"/>
                </a:lnTo>
                <a:lnTo>
                  <a:pt x="145509" y="54030"/>
                </a:lnTo>
                <a:lnTo>
                  <a:pt x="151960" y="59612"/>
                </a:lnTo>
                <a:lnTo>
                  <a:pt x="170361" y="97602"/>
                </a:lnTo>
                <a:lnTo>
                  <a:pt x="176977" y="147481"/>
                </a:lnTo>
                <a:lnTo>
                  <a:pt x="170361" y="197514"/>
                </a:lnTo>
                <a:lnTo>
                  <a:pt x="151960" y="235556"/>
                </a:lnTo>
                <a:lnTo>
                  <a:pt x="145735" y="240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846737" y="4648580"/>
            <a:ext cx="31115" cy="347345"/>
          </a:xfrm>
          <a:custGeom>
            <a:avLst/>
            <a:gdLst/>
            <a:ahLst/>
            <a:cxnLst/>
            <a:rect l="l" t="t" r="r" b="b"/>
            <a:pathLst>
              <a:path w="31115" h="347345">
                <a:moveTo>
                  <a:pt x="30598" y="347063"/>
                </a:moveTo>
                <a:lnTo>
                  <a:pt x="0" y="347063"/>
                </a:lnTo>
                <a:lnTo>
                  <a:pt x="0" y="0"/>
                </a:lnTo>
                <a:lnTo>
                  <a:pt x="30598" y="0"/>
                </a:lnTo>
                <a:lnTo>
                  <a:pt x="30598" y="347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11868" y="4682401"/>
            <a:ext cx="160655" cy="226060"/>
          </a:xfrm>
          <a:custGeom>
            <a:avLst/>
            <a:gdLst/>
            <a:ahLst/>
            <a:cxnLst/>
            <a:rect l="l" t="t" r="r" b="b"/>
            <a:pathLst>
              <a:path w="160654" h="226060">
                <a:moveTo>
                  <a:pt x="160159" y="0"/>
                </a:moveTo>
                <a:lnTo>
                  <a:pt x="0" y="0"/>
                </a:lnTo>
                <a:lnTo>
                  <a:pt x="0" y="25400"/>
                </a:lnTo>
                <a:lnTo>
                  <a:pt x="0" y="200660"/>
                </a:lnTo>
                <a:lnTo>
                  <a:pt x="0" y="226060"/>
                </a:lnTo>
                <a:lnTo>
                  <a:pt x="160159" y="226060"/>
                </a:lnTo>
                <a:lnTo>
                  <a:pt x="160159" y="200660"/>
                </a:lnTo>
                <a:lnTo>
                  <a:pt x="30314" y="200660"/>
                </a:lnTo>
                <a:lnTo>
                  <a:pt x="30314" y="25400"/>
                </a:lnTo>
                <a:lnTo>
                  <a:pt x="130390" y="25400"/>
                </a:lnTo>
                <a:lnTo>
                  <a:pt x="130390" y="200507"/>
                </a:lnTo>
                <a:lnTo>
                  <a:pt x="160159" y="200507"/>
                </a:lnTo>
                <a:lnTo>
                  <a:pt x="160159" y="25400"/>
                </a:lnTo>
                <a:lnTo>
                  <a:pt x="160159" y="24904"/>
                </a:lnTo>
                <a:lnTo>
                  <a:pt x="160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936880" y="4648580"/>
            <a:ext cx="285750" cy="346710"/>
          </a:xfrm>
          <a:custGeom>
            <a:avLst/>
            <a:gdLst/>
            <a:ahLst/>
            <a:cxnLst/>
            <a:rect l="l" t="t" r="r" b="b"/>
            <a:pathLst>
              <a:path w="285750" h="346710">
                <a:moveTo>
                  <a:pt x="285589" y="346512"/>
                </a:moveTo>
                <a:lnTo>
                  <a:pt x="254990" y="346512"/>
                </a:lnTo>
                <a:lnTo>
                  <a:pt x="254990" y="0"/>
                </a:lnTo>
                <a:lnTo>
                  <a:pt x="285589" y="0"/>
                </a:lnTo>
                <a:lnTo>
                  <a:pt x="285589" y="346512"/>
                </a:lnTo>
                <a:close/>
              </a:path>
              <a:path w="285750" h="346710">
                <a:moveTo>
                  <a:pt x="206473" y="61197"/>
                </a:moveTo>
                <a:lnTo>
                  <a:pt x="11302" y="61197"/>
                </a:lnTo>
                <a:lnTo>
                  <a:pt x="11302" y="35560"/>
                </a:lnTo>
                <a:lnTo>
                  <a:pt x="206473" y="35560"/>
                </a:lnTo>
                <a:lnTo>
                  <a:pt x="206473" y="61197"/>
                </a:lnTo>
                <a:close/>
              </a:path>
              <a:path w="285750" h="346710">
                <a:moveTo>
                  <a:pt x="18193" y="279800"/>
                </a:moveTo>
                <a:lnTo>
                  <a:pt x="0" y="255542"/>
                </a:lnTo>
                <a:lnTo>
                  <a:pt x="35453" y="230650"/>
                </a:lnTo>
                <a:lnTo>
                  <a:pt x="65091" y="194516"/>
                </a:lnTo>
                <a:lnTo>
                  <a:pt x="85477" y="151611"/>
                </a:lnTo>
                <a:lnTo>
                  <a:pt x="93175" y="106407"/>
                </a:lnTo>
                <a:lnTo>
                  <a:pt x="93175" y="61197"/>
                </a:lnTo>
                <a:lnTo>
                  <a:pt x="124049" y="61197"/>
                </a:lnTo>
                <a:lnTo>
                  <a:pt x="124049" y="106407"/>
                </a:lnTo>
                <a:lnTo>
                  <a:pt x="131522" y="150044"/>
                </a:lnTo>
                <a:lnTo>
                  <a:pt x="139085" y="165123"/>
                </a:lnTo>
                <a:lnTo>
                  <a:pt x="109025" y="165123"/>
                </a:lnTo>
                <a:lnTo>
                  <a:pt x="93534" y="201649"/>
                </a:lnTo>
                <a:lnTo>
                  <a:pt x="72345" y="234040"/>
                </a:lnTo>
                <a:lnTo>
                  <a:pt x="46787" y="260642"/>
                </a:lnTo>
                <a:lnTo>
                  <a:pt x="18193" y="279800"/>
                </a:lnTo>
                <a:close/>
              </a:path>
              <a:path w="285750" h="346710">
                <a:moveTo>
                  <a:pt x="200684" y="271255"/>
                </a:moveTo>
                <a:lnTo>
                  <a:pt x="171554" y="253606"/>
                </a:lnTo>
                <a:lnTo>
                  <a:pt x="145758" y="229198"/>
                </a:lnTo>
                <a:lnTo>
                  <a:pt x="124510" y="199287"/>
                </a:lnTo>
                <a:lnTo>
                  <a:pt x="109025" y="165123"/>
                </a:lnTo>
                <a:lnTo>
                  <a:pt x="139085" y="165123"/>
                </a:lnTo>
                <a:lnTo>
                  <a:pt x="151788" y="190450"/>
                </a:lnTo>
                <a:lnTo>
                  <a:pt x="181616" y="223982"/>
                </a:lnTo>
                <a:lnTo>
                  <a:pt x="217776" y="246996"/>
                </a:lnTo>
                <a:lnTo>
                  <a:pt x="200684" y="271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77603" y="4648580"/>
            <a:ext cx="328930" cy="346710"/>
          </a:xfrm>
          <a:custGeom>
            <a:avLst/>
            <a:gdLst/>
            <a:ahLst/>
            <a:cxnLst/>
            <a:rect l="l" t="t" r="r" b="b"/>
            <a:pathLst>
              <a:path w="328929" h="346710">
                <a:moveTo>
                  <a:pt x="272082" y="346512"/>
                </a:moveTo>
                <a:lnTo>
                  <a:pt x="241758" y="346512"/>
                </a:lnTo>
                <a:lnTo>
                  <a:pt x="241758" y="0"/>
                </a:lnTo>
                <a:lnTo>
                  <a:pt x="272082" y="0"/>
                </a:lnTo>
                <a:lnTo>
                  <a:pt x="272082" y="143070"/>
                </a:lnTo>
                <a:lnTo>
                  <a:pt x="328593" y="143070"/>
                </a:lnTo>
                <a:lnTo>
                  <a:pt x="328593" y="169258"/>
                </a:lnTo>
                <a:lnTo>
                  <a:pt x="272082" y="169258"/>
                </a:lnTo>
                <a:lnTo>
                  <a:pt x="272082" y="346512"/>
                </a:lnTo>
                <a:close/>
              </a:path>
              <a:path w="328929" h="346710">
                <a:moveTo>
                  <a:pt x="5237" y="270979"/>
                </a:moveTo>
                <a:lnTo>
                  <a:pt x="0" y="245342"/>
                </a:lnTo>
                <a:lnTo>
                  <a:pt x="44795" y="245032"/>
                </a:lnTo>
                <a:lnTo>
                  <a:pt x="93726" y="244102"/>
                </a:lnTo>
                <a:lnTo>
                  <a:pt x="93726" y="184144"/>
                </a:lnTo>
                <a:lnTo>
                  <a:pt x="62147" y="175351"/>
                </a:lnTo>
                <a:lnTo>
                  <a:pt x="37714" y="158249"/>
                </a:lnTo>
                <a:lnTo>
                  <a:pt x="21990" y="134040"/>
                </a:lnTo>
                <a:lnTo>
                  <a:pt x="16539" y="103926"/>
                </a:lnTo>
                <a:lnTo>
                  <a:pt x="23216" y="70906"/>
                </a:lnTo>
                <a:lnTo>
                  <a:pt x="42245" y="45278"/>
                </a:lnTo>
                <a:lnTo>
                  <a:pt x="71509" y="28643"/>
                </a:lnTo>
                <a:lnTo>
                  <a:pt x="108888" y="22604"/>
                </a:lnTo>
                <a:lnTo>
                  <a:pt x="145723" y="28643"/>
                </a:lnTo>
                <a:lnTo>
                  <a:pt x="174909" y="45278"/>
                </a:lnTo>
                <a:lnTo>
                  <a:pt x="177551" y="48792"/>
                </a:lnTo>
                <a:lnTo>
                  <a:pt x="108888" y="48792"/>
                </a:lnTo>
                <a:lnTo>
                  <a:pt x="83720" y="52949"/>
                </a:lnTo>
                <a:lnTo>
                  <a:pt x="63851" y="64264"/>
                </a:lnTo>
                <a:lnTo>
                  <a:pt x="50856" y="81627"/>
                </a:lnTo>
                <a:lnTo>
                  <a:pt x="46311" y="103926"/>
                </a:lnTo>
                <a:lnTo>
                  <a:pt x="50856" y="126259"/>
                </a:lnTo>
                <a:lnTo>
                  <a:pt x="63851" y="143656"/>
                </a:lnTo>
                <a:lnTo>
                  <a:pt x="83720" y="154902"/>
                </a:lnTo>
                <a:lnTo>
                  <a:pt x="108888" y="158783"/>
                </a:lnTo>
                <a:lnTo>
                  <a:pt x="178649" y="158783"/>
                </a:lnTo>
                <a:lnTo>
                  <a:pt x="155318" y="175215"/>
                </a:lnTo>
                <a:lnTo>
                  <a:pt x="124325" y="184006"/>
                </a:lnTo>
                <a:lnTo>
                  <a:pt x="124325" y="242999"/>
                </a:lnTo>
                <a:lnTo>
                  <a:pt x="220178" y="242999"/>
                </a:lnTo>
                <a:lnTo>
                  <a:pt x="221635" y="258298"/>
                </a:lnTo>
                <a:lnTo>
                  <a:pt x="165339" y="265591"/>
                </a:lnTo>
                <a:lnTo>
                  <a:pt x="108681" y="269497"/>
                </a:lnTo>
                <a:lnTo>
                  <a:pt x="54400" y="270975"/>
                </a:lnTo>
                <a:lnTo>
                  <a:pt x="5237" y="270979"/>
                </a:lnTo>
                <a:close/>
              </a:path>
              <a:path w="328929" h="346710">
                <a:moveTo>
                  <a:pt x="178649" y="158783"/>
                </a:moveTo>
                <a:lnTo>
                  <a:pt x="108888" y="158783"/>
                </a:lnTo>
                <a:lnTo>
                  <a:pt x="133702" y="154902"/>
                </a:lnTo>
                <a:lnTo>
                  <a:pt x="153373" y="143656"/>
                </a:lnTo>
                <a:lnTo>
                  <a:pt x="166377" y="126259"/>
                </a:lnTo>
                <a:lnTo>
                  <a:pt x="171188" y="103926"/>
                </a:lnTo>
                <a:lnTo>
                  <a:pt x="166377" y="81627"/>
                </a:lnTo>
                <a:lnTo>
                  <a:pt x="153373" y="64264"/>
                </a:lnTo>
                <a:lnTo>
                  <a:pt x="133702" y="52949"/>
                </a:lnTo>
                <a:lnTo>
                  <a:pt x="108888" y="48792"/>
                </a:lnTo>
                <a:lnTo>
                  <a:pt x="177551" y="48792"/>
                </a:lnTo>
                <a:lnTo>
                  <a:pt x="194172" y="70906"/>
                </a:lnTo>
                <a:lnTo>
                  <a:pt x="201236" y="103926"/>
                </a:lnTo>
                <a:lnTo>
                  <a:pt x="195440" y="133960"/>
                </a:lnTo>
                <a:lnTo>
                  <a:pt x="179579" y="158128"/>
                </a:lnTo>
                <a:lnTo>
                  <a:pt x="178649" y="158783"/>
                </a:lnTo>
                <a:close/>
              </a:path>
              <a:path w="328929" h="346710">
                <a:moveTo>
                  <a:pt x="220178" y="242999"/>
                </a:moveTo>
                <a:lnTo>
                  <a:pt x="124325" y="242999"/>
                </a:lnTo>
                <a:lnTo>
                  <a:pt x="148605" y="241694"/>
                </a:lnTo>
                <a:lnTo>
                  <a:pt x="172704" y="240001"/>
                </a:lnTo>
                <a:lnTo>
                  <a:pt x="196390" y="237843"/>
                </a:lnTo>
                <a:lnTo>
                  <a:pt x="219430" y="235142"/>
                </a:lnTo>
                <a:lnTo>
                  <a:pt x="220178" y="242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728784" y="4648580"/>
            <a:ext cx="282575" cy="347345"/>
          </a:xfrm>
          <a:custGeom>
            <a:avLst/>
            <a:gdLst/>
            <a:ahLst/>
            <a:cxnLst/>
            <a:rect l="l" t="t" r="r" b="b"/>
            <a:pathLst>
              <a:path w="282575" h="347345">
                <a:moveTo>
                  <a:pt x="282281" y="347063"/>
                </a:moveTo>
                <a:lnTo>
                  <a:pt x="251682" y="347063"/>
                </a:lnTo>
                <a:lnTo>
                  <a:pt x="251682" y="0"/>
                </a:lnTo>
                <a:lnTo>
                  <a:pt x="282281" y="0"/>
                </a:lnTo>
                <a:lnTo>
                  <a:pt x="282281" y="347063"/>
                </a:lnTo>
                <a:close/>
              </a:path>
              <a:path w="282575" h="347345">
                <a:moveTo>
                  <a:pt x="111369" y="188004"/>
                </a:moveTo>
                <a:lnTo>
                  <a:pt x="73701" y="182081"/>
                </a:lnTo>
                <a:lnTo>
                  <a:pt x="44072" y="165433"/>
                </a:lnTo>
                <a:lnTo>
                  <a:pt x="24728" y="139741"/>
                </a:lnTo>
                <a:lnTo>
                  <a:pt x="17918" y="106682"/>
                </a:lnTo>
                <a:lnTo>
                  <a:pt x="24728" y="73624"/>
                </a:lnTo>
                <a:lnTo>
                  <a:pt x="44072" y="47931"/>
                </a:lnTo>
                <a:lnTo>
                  <a:pt x="73701" y="31283"/>
                </a:lnTo>
                <a:lnTo>
                  <a:pt x="111369" y="25361"/>
                </a:lnTo>
                <a:lnTo>
                  <a:pt x="148958" y="31283"/>
                </a:lnTo>
                <a:lnTo>
                  <a:pt x="178459" y="47931"/>
                </a:lnTo>
                <a:lnTo>
                  <a:pt x="181594" y="52100"/>
                </a:lnTo>
                <a:lnTo>
                  <a:pt x="111369" y="52100"/>
                </a:lnTo>
                <a:lnTo>
                  <a:pt x="85839" y="56093"/>
                </a:lnTo>
                <a:lnTo>
                  <a:pt x="65711" y="67296"/>
                </a:lnTo>
                <a:lnTo>
                  <a:pt x="52561" y="84547"/>
                </a:lnTo>
                <a:lnTo>
                  <a:pt x="47965" y="106682"/>
                </a:lnTo>
                <a:lnTo>
                  <a:pt x="52561" y="128817"/>
                </a:lnTo>
                <a:lnTo>
                  <a:pt x="65711" y="146068"/>
                </a:lnTo>
                <a:lnTo>
                  <a:pt x="85839" y="157271"/>
                </a:lnTo>
                <a:lnTo>
                  <a:pt x="111369" y="161264"/>
                </a:lnTo>
                <a:lnTo>
                  <a:pt x="181594" y="161264"/>
                </a:lnTo>
                <a:lnTo>
                  <a:pt x="178459" y="165433"/>
                </a:lnTo>
                <a:lnTo>
                  <a:pt x="148958" y="182081"/>
                </a:lnTo>
                <a:lnTo>
                  <a:pt x="111369" y="188004"/>
                </a:lnTo>
                <a:close/>
              </a:path>
              <a:path w="282575" h="347345">
                <a:moveTo>
                  <a:pt x="181594" y="161264"/>
                </a:moveTo>
                <a:lnTo>
                  <a:pt x="111369" y="161264"/>
                </a:lnTo>
                <a:lnTo>
                  <a:pt x="136743" y="157271"/>
                </a:lnTo>
                <a:lnTo>
                  <a:pt x="156819" y="146068"/>
                </a:lnTo>
                <a:lnTo>
                  <a:pt x="170021" y="128817"/>
                </a:lnTo>
                <a:lnTo>
                  <a:pt x="174772" y="106682"/>
                </a:lnTo>
                <a:lnTo>
                  <a:pt x="170021" y="84547"/>
                </a:lnTo>
                <a:lnTo>
                  <a:pt x="156819" y="67296"/>
                </a:lnTo>
                <a:lnTo>
                  <a:pt x="136743" y="56093"/>
                </a:lnTo>
                <a:lnTo>
                  <a:pt x="111369" y="52100"/>
                </a:lnTo>
                <a:lnTo>
                  <a:pt x="181594" y="52100"/>
                </a:lnTo>
                <a:lnTo>
                  <a:pt x="197777" y="73624"/>
                </a:lnTo>
                <a:lnTo>
                  <a:pt x="204819" y="106682"/>
                </a:lnTo>
                <a:lnTo>
                  <a:pt x="197777" y="139741"/>
                </a:lnTo>
                <a:lnTo>
                  <a:pt x="181594" y="161264"/>
                </a:lnTo>
                <a:close/>
              </a:path>
              <a:path w="282575" h="347345">
                <a:moveTo>
                  <a:pt x="4134" y="270703"/>
                </a:moveTo>
                <a:lnTo>
                  <a:pt x="0" y="244515"/>
                </a:lnTo>
                <a:lnTo>
                  <a:pt x="40997" y="244502"/>
                </a:lnTo>
                <a:lnTo>
                  <a:pt x="86095" y="243814"/>
                </a:lnTo>
                <a:lnTo>
                  <a:pt x="133576" y="241975"/>
                </a:lnTo>
                <a:lnTo>
                  <a:pt x="181718" y="238508"/>
                </a:lnTo>
                <a:lnTo>
                  <a:pt x="228802" y="232937"/>
                </a:lnTo>
                <a:lnTo>
                  <a:pt x="231283" y="255542"/>
                </a:lnTo>
                <a:lnTo>
                  <a:pt x="171098" y="264191"/>
                </a:lnTo>
                <a:lnTo>
                  <a:pt x="111403" y="268705"/>
                </a:lnTo>
                <a:lnTo>
                  <a:pt x="54861" y="270428"/>
                </a:lnTo>
                <a:lnTo>
                  <a:pt x="4134" y="270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071428" y="4662080"/>
            <a:ext cx="317500" cy="333375"/>
          </a:xfrm>
          <a:custGeom>
            <a:avLst/>
            <a:gdLst/>
            <a:ahLst/>
            <a:cxnLst/>
            <a:rect l="l" t="t" r="r" b="b"/>
            <a:pathLst>
              <a:path w="317500" h="333375">
                <a:moveTo>
                  <a:pt x="286423" y="132080"/>
                </a:moveTo>
                <a:lnTo>
                  <a:pt x="70027" y="132080"/>
                </a:lnTo>
                <a:lnTo>
                  <a:pt x="70027" y="88900"/>
                </a:lnTo>
                <a:lnTo>
                  <a:pt x="278980" y="88900"/>
                </a:lnTo>
                <a:lnTo>
                  <a:pt x="278980" y="64770"/>
                </a:lnTo>
                <a:lnTo>
                  <a:pt x="278980" y="25400"/>
                </a:lnTo>
                <a:lnTo>
                  <a:pt x="278980" y="0"/>
                </a:lnTo>
                <a:lnTo>
                  <a:pt x="38315" y="0"/>
                </a:lnTo>
                <a:lnTo>
                  <a:pt x="38315" y="25400"/>
                </a:lnTo>
                <a:lnTo>
                  <a:pt x="247827" y="25400"/>
                </a:lnTo>
                <a:lnTo>
                  <a:pt x="247827" y="64770"/>
                </a:lnTo>
                <a:lnTo>
                  <a:pt x="39141" y="64770"/>
                </a:lnTo>
                <a:lnTo>
                  <a:pt x="39141" y="88900"/>
                </a:lnTo>
                <a:lnTo>
                  <a:pt x="39141" y="132080"/>
                </a:lnTo>
                <a:lnTo>
                  <a:pt x="39141" y="157480"/>
                </a:lnTo>
                <a:lnTo>
                  <a:pt x="286423" y="157480"/>
                </a:lnTo>
                <a:lnTo>
                  <a:pt x="286423" y="132080"/>
                </a:lnTo>
                <a:close/>
              </a:path>
              <a:path w="317500" h="333375">
                <a:moveTo>
                  <a:pt x="317296" y="193255"/>
                </a:moveTo>
                <a:lnTo>
                  <a:pt x="0" y="193255"/>
                </a:lnTo>
                <a:lnTo>
                  <a:pt x="0" y="217792"/>
                </a:lnTo>
                <a:lnTo>
                  <a:pt x="83248" y="217792"/>
                </a:lnTo>
                <a:lnTo>
                  <a:pt x="83248" y="333019"/>
                </a:lnTo>
                <a:lnTo>
                  <a:pt x="113855" y="333019"/>
                </a:lnTo>
                <a:lnTo>
                  <a:pt x="113855" y="217792"/>
                </a:lnTo>
                <a:lnTo>
                  <a:pt x="203441" y="217792"/>
                </a:lnTo>
                <a:lnTo>
                  <a:pt x="203441" y="333019"/>
                </a:lnTo>
                <a:lnTo>
                  <a:pt x="234048" y="333019"/>
                </a:lnTo>
                <a:lnTo>
                  <a:pt x="234048" y="217792"/>
                </a:lnTo>
                <a:lnTo>
                  <a:pt x="317296" y="217792"/>
                </a:lnTo>
                <a:lnTo>
                  <a:pt x="317296" y="193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530091" y="4648580"/>
            <a:ext cx="273050" cy="347345"/>
          </a:xfrm>
          <a:custGeom>
            <a:avLst/>
            <a:gdLst/>
            <a:ahLst/>
            <a:cxnLst/>
            <a:rect l="l" t="t" r="r" b="b"/>
            <a:pathLst>
              <a:path w="273050" h="347345">
                <a:moveTo>
                  <a:pt x="272633" y="347063"/>
                </a:moveTo>
                <a:lnTo>
                  <a:pt x="242034" y="347063"/>
                </a:lnTo>
                <a:lnTo>
                  <a:pt x="242034" y="0"/>
                </a:lnTo>
                <a:lnTo>
                  <a:pt x="272633" y="0"/>
                </a:lnTo>
                <a:lnTo>
                  <a:pt x="272633" y="347063"/>
                </a:lnTo>
                <a:close/>
              </a:path>
              <a:path w="273050" h="347345">
                <a:moveTo>
                  <a:pt x="88488" y="268222"/>
                </a:moveTo>
                <a:lnTo>
                  <a:pt x="52798" y="259746"/>
                </a:lnTo>
                <a:lnTo>
                  <a:pt x="24809" y="235556"/>
                </a:lnTo>
                <a:lnTo>
                  <a:pt x="6538" y="197514"/>
                </a:lnTo>
                <a:lnTo>
                  <a:pt x="0" y="147481"/>
                </a:lnTo>
                <a:lnTo>
                  <a:pt x="6538" y="97602"/>
                </a:lnTo>
                <a:lnTo>
                  <a:pt x="24809" y="59612"/>
                </a:lnTo>
                <a:lnTo>
                  <a:pt x="52798" y="35371"/>
                </a:lnTo>
                <a:lnTo>
                  <a:pt x="88488" y="26739"/>
                </a:lnTo>
                <a:lnTo>
                  <a:pt x="123946" y="35371"/>
                </a:lnTo>
                <a:lnTo>
                  <a:pt x="145509" y="54030"/>
                </a:lnTo>
                <a:lnTo>
                  <a:pt x="88488" y="54030"/>
                </a:lnTo>
                <a:lnTo>
                  <a:pt x="64617" y="60840"/>
                </a:lnTo>
                <a:lnTo>
                  <a:pt x="45967" y="79770"/>
                </a:lnTo>
                <a:lnTo>
                  <a:pt x="33829" y="109193"/>
                </a:lnTo>
                <a:lnTo>
                  <a:pt x="29496" y="147481"/>
                </a:lnTo>
                <a:lnTo>
                  <a:pt x="33829" y="185923"/>
                </a:lnTo>
                <a:lnTo>
                  <a:pt x="45967" y="215398"/>
                </a:lnTo>
                <a:lnTo>
                  <a:pt x="64617" y="234277"/>
                </a:lnTo>
                <a:lnTo>
                  <a:pt x="88488" y="240931"/>
                </a:lnTo>
                <a:lnTo>
                  <a:pt x="145735" y="240931"/>
                </a:lnTo>
                <a:lnTo>
                  <a:pt x="123946" y="259746"/>
                </a:lnTo>
                <a:lnTo>
                  <a:pt x="88488" y="268222"/>
                </a:lnTo>
                <a:close/>
              </a:path>
              <a:path w="273050" h="347345">
                <a:moveTo>
                  <a:pt x="145735" y="240931"/>
                </a:moveTo>
                <a:lnTo>
                  <a:pt x="88488" y="240931"/>
                </a:lnTo>
                <a:lnTo>
                  <a:pt x="112316" y="234277"/>
                </a:lnTo>
                <a:lnTo>
                  <a:pt x="130872" y="215398"/>
                </a:lnTo>
                <a:lnTo>
                  <a:pt x="142915" y="185923"/>
                </a:lnTo>
                <a:lnTo>
                  <a:pt x="147205" y="147481"/>
                </a:lnTo>
                <a:lnTo>
                  <a:pt x="142915" y="109193"/>
                </a:lnTo>
                <a:lnTo>
                  <a:pt x="130872" y="79770"/>
                </a:lnTo>
                <a:lnTo>
                  <a:pt x="112316" y="60840"/>
                </a:lnTo>
                <a:lnTo>
                  <a:pt x="88488" y="54030"/>
                </a:lnTo>
                <a:lnTo>
                  <a:pt x="145509" y="54030"/>
                </a:lnTo>
                <a:lnTo>
                  <a:pt x="151960" y="59612"/>
                </a:lnTo>
                <a:lnTo>
                  <a:pt x="170361" y="97602"/>
                </a:lnTo>
                <a:lnTo>
                  <a:pt x="176977" y="147481"/>
                </a:lnTo>
                <a:lnTo>
                  <a:pt x="170361" y="197514"/>
                </a:lnTo>
                <a:lnTo>
                  <a:pt x="151960" y="235556"/>
                </a:lnTo>
                <a:lnTo>
                  <a:pt x="145735" y="240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117259" y="4648580"/>
            <a:ext cx="31115" cy="347345"/>
          </a:xfrm>
          <a:custGeom>
            <a:avLst/>
            <a:gdLst/>
            <a:ahLst/>
            <a:cxnLst/>
            <a:rect l="l" t="t" r="r" b="b"/>
            <a:pathLst>
              <a:path w="31115" h="347345">
                <a:moveTo>
                  <a:pt x="30598" y="347063"/>
                </a:moveTo>
                <a:lnTo>
                  <a:pt x="0" y="347063"/>
                </a:lnTo>
                <a:lnTo>
                  <a:pt x="0" y="0"/>
                </a:lnTo>
                <a:lnTo>
                  <a:pt x="30598" y="0"/>
                </a:lnTo>
                <a:lnTo>
                  <a:pt x="30598" y="347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882387" y="4682401"/>
            <a:ext cx="160655" cy="226060"/>
          </a:xfrm>
          <a:custGeom>
            <a:avLst/>
            <a:gdLst/>
            <a:ahLst/>
            <a:cxnLst/>
            <a:rect l="l" t="t" r="r" b="b"/>
            <a:pathLst>
              <a:path w="160654" h="226060">
                <a:moveTo>
                  <a:pt x="160159" y="0"/>
                </a:moveTo>
                <a:lnTo>
                  <a:pt x="0" y="0"/>
                </a:lnTo>
                <a:lnTo>
                  <a:pt x="0" y="25400"/>
                </a:lnTo>
                <a:lnTo>
                  <a:pt x="0" y="200660"/>
                </a:lnTo>
                <a:lnTo>
                  <a:pt x="0" y="226060"/>
                </a:lnTo>
                <a:lnTo>
                  <a:pt x="160159" y="226060"/>
                </a:lnTo>
                <a:lnTo>
                  <a:pt x="160159" y="200660"/>
                </a:lnTo>
                <a:lnTo>
                  <a:pt x="30327" y="200660"/>
                </a:lnTo>
                <a:lnTo>
                  <a:pt x="30327" y="25400"/>
                </a:lnTo>
                <a:lnTo>
                  <a:pt x="130390" y="25400"/>
                </a:lnTo>
                <a:lnTo>
                  <a:pt x="130390" y="200507"/>
                </a:lnTo>
                <a:lnTo>
                  <a:pt x="160159" y="200507"/>
                </a:lnTo>
                <a:lnTo>
                  <a:pt x="160159" y="25400"/>
                </a:lnTo>
                <a:lnTo>
                  <a:pt x="160159" y="24904"/>
                </a:lnTo>
                <a:lnTo>
                  <a:pt x="160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207402" y="4648580"/>
            <a:ext cx="285750" cy="346710"/>
          </a:xfrm>
          <a:custGeom>
            <a:avLst/>
            <a:gdLst/>
            <a:ahLst/>
            <a:cxnLst/>
            <a:rect l="l" t="t" r="r" b="b"/>
            <a:pathLst>
              <a:path w="285750" h="346710">
                <a:moveTo>
                  <a:pt x="285589" y="346512"/>
                </a:moveTo>
                <a:lnTo>
                  <a:pt x="254990" y="346512"/>
                </a:lnTo>
                <a:lnTo>
                  <a:pt x="254990" y="0"/>
                </a:lnTo>
                <a:lnTo>
                  <a:pt x="285589" y="0"/>
                </a:lnTo>
                <a:lnTo>
                  <a:pt x="285589" y="346512"/>
                </a:lnTo>
                <a:close/>
              </a:path>
              <a:path w="285750" h="346710">
                <a:moveTo>
                  <a:pt x="206473" y="61197"/>
                </a:moveTo>
                <a:lnTo>
                  <a:pt x="11302" y="61197"/>
                </a:lnTo>
                <a:lnTo>
                  <a:pt x="11302" y="35560"/>
                </a:lnTo>
                <a:lnTo>
                  <a:pt x="206473" y="35560"/>
                </a:lnTo>
                <a:lnTo>
                  <a:pt x="206473" y="61197"/>
                </a:lnTo>
                <a:close/>
              </a:path>
              <a:path w="285750" h="346710">
                <a:moveTo>
                  <a:pt x="18193" y="279800"/>
                </a:moveTo>
                <a:lnTo>
                  <a:pt x="0" y="255542"/>
                </a:lnTo>
                <a:lnTo>
                  <a:pt x="35453" y="230650"/>
                </a:lnTo>
                <a:lnTo>
                  <a:pt x="65091" y="194516"/>
                </a:lnTo>
                <a:lnTo>
                  <a:pt x="85477" y="151611"/>
                </a:lnTo>
                <a:lnTo>
                  <a:pt x="93175" y="106407"/>
                </a:lnTo>
                <a:lnTo>
                  <a:pt x="93175" y="61197"/>
                </a:lnTo>
                <a:lnTo>
                  <a:pt x="124049" y="61197"/>
                </a:lnTo>
                <a:lnTo>
                  <a:pt x="124049" y="106407"/>
                </a:lnTo>
                <a:lnTo>
                  <a:pt x="131522" y="150044"/>
                </a:lnTo>
                <a:lnTo>
                  <a:pt x="139085" y="165123"/>
                </a:lnTo>
                <a:lnTo>
                  <a:pt x="109025" y="165123"/>
                </a:lnTo>
                <a:lnTo>
                  <a:pt x="93534" y="201649"/>
                </a:lnTo>
                <a:lnTo>
                  <a:pt x="72345" y="234040"/>
                </a:lnTo>
                <a:lnTo>
                  <a:pt x="46787" y="260642"/>
                </a:lnTo>
                <a:lnTo>
                  <a:pt x="18193" y="279800"/>
                </a:lnTo>
                <a:close/>
              </a:path>
              <a:path w="285750" h="346710">
                <a:moveTo>
                  <a:pt x="200684" y="271255"/>
                </a:moveTo>
                <a:lnTo>
                  <a:pt x="171554" y="253606"/>
                </a:lnTo>
                <a:lnTo>
                  <a:pt x="145758" y="229198"/>
                </a:lnTo>
                <a:lnTo>
                  <a:pt x="124510" y="199287"/>
                </a:lnTo>
                <a:lnTo>
                  <a:pt x="109025" y="165123"/>
                </a:lnTo>
                <a:lnTo>
                  <a:pt x="139085" y="165123"/>
                </a:lnTo>
                <a:lnTo>
                  <a:pt x="151788" y="190450"/>
                </a:lnTo>
                <a:lnTo>
                  <a:pt x="181616" y="223982"/>
                </a:lnTo>
                <a:lnTo>
                  <a:pt x="217776" y="246996"/>
                </a:lnTo>
                <a:lnTo>
                  <a:pt x="200684" y="271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551981" y="4659540"/>
            <a:ext cx="317500" cy="331470"/>
          </a:xfrm>
          <a:custGeom>
            <a:avLst/>
            <a:gdLst/>
            <a:ahLst/>
            <a:cxnLst/>
            <a:rect l="l" t="t" r="r" b="b"/>
            <a:pathLst>
              <a:path w="317500" h="331470">
                <a:moveTo>
                  <a:pt x="282549" y="101600"/>
                </a:moveTo>
                <a:lnTo>
                  <a:pt x="71666" y="101600"/>
                </a:lnTo>
                <a:lnTo>
                  <a:pt x="71666" y="71120"/>
                </a:lnTo>
                <a:lnTo>
                  <a:pt x="276491" y="71120"/>
                </a:lnTo>
                <a:lnTo>
                  <a:pt x="276491" y="50800"/>
                </a:lnTo>
                <a:lnTo>
                  <a:pt x="276491" y="21590"/>
                </a:lnTo>
                <a:lnTo>
                  <a:pt x="276491" y="0"/>
                </a:lnTo>
                <a:lnTo>
                  <a:pt x="40246" y="0"/>
                </a:lnTo>
                <a:lnTo>
                  <a:pt x="40246" y="21590"/>
                </a:lnTo>
                <a:lnTo>
                  <a:pt x="245884" y="21590"/>
                </a:lnTo>
                <a:lnTo>
                  <a:pt x="245884" y="50800"/>
                </a:lnTo>
                <a:lnTo>
                  <a:pt x="41351" y="50800"/>
                </a:lnTo>
                <a:lnTo>
                  <a:pt x="41351" y="71120"/>
                </a:lnTo>
                <a:lnTo>
                  <a:pt x="41351" y="101600"/>
                </a:lnTo>
                <a:lnTo>
                  <a:pt x="41351" y="124460"/>
                </a:lnTo>
                <a:lnTo>
                  <a:pt x="282549" y="124460"/>
                </a:lnTo>
                <a:lnTo>
                  <a:pt x="282549" y="101600"/>
                </a:lnTo>
                <a:close/>
              </a:path>
              <a:path w="317500" h="331470">
                <a:moveTo>
                  <a:pt x="288899" y="308610"/>
                </a:moveTo>
                <a:lnTo>
                  <a:pt x="69469" y="308610"/>
                </a:lnTo>
                <a:lnTo>
                  <a:pt x="69469" y="275590"/>
                </a:lnTo>
                <a:lnTo>
                  <a:pt x="277596" y="275590"/>
                </a:lnTo>
                <a:lnTo>
                  <a:pt x="277596" y="254000"/>
                </a:lnTo>
                <a:lnTo>
                  <a:pt x="277596" y="224790"/>
                </a:lnTo>
                <a:lnTo>
                  <a:pt x="277596" y="201930"/>
                </a:lnTo>
                <a:lnTo>
                  <a:pt x="38315" y="201930"/>
                </a:lnTo>
                <a:lnTo>
                  <a:pt x="38315" y="224790"/>
                </a:lnTo>
                <a:lnTo>
                  <a:pt x="247269" y="224790"/>
                </a:lnTo>
                <a:lnTo>
                  <a:pt x="247269" y="254000"/>
                </a:lnTo>
                <a:lnTo>
                  <a:pt x="38862" y="254000"/>
                </a:lnTo>
                <a:lnTo>
                  <a:pt x="38862" y="275590"/>
                </a:lnTo>
                <a:lnTo>
                  <a:pt x="38862" y="308610"/>
                </a:lnTo>
                <a:lnTo>
                  <a:pt x="38862" y="331470"/>
                </a:lnTo>
                <a:lnTo>
                  <a:pt x="288899" y="331470"/>
                </a:lnTo>
                <a:lnTo>
                  <a:pt x="288899" y="308610"/>
                </a:lnTo>
                <a:close/>
              </a:path>
              <a:path w="317500" h="331470">
                <a:moveTo>
                  <a:pt x="317284" y="150037"/>
                </a:moveTo>
                <a:lnTo>
                  <a:pt x="0" y="150037"/>
                </a:lnTo>
                <a:lnTo>
                  <a:pt x="0" y="174015"/>
                </a:lnTo>
                <a:lnTo>
                  <a:pt x="317284" y="174015"/>
                </a:lnTo>
                <a:lnTo>
                  <a:pt x="317284" y="150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991732" y="4648580"/>
            <a:ext cx="648335" cy="346710"/>
          </a:xfrm>
          <a:custGeom>
            <a:avLst/>
            <a:gdLst/>
            <a:ahLst/>
            <a:cxnLst/>
            <a:rect l="l" t="t" r="r" b="b"/>
            <a:pathLst>
              <a:path w="648334" h="346710">
                <a:moveTo>
                  <a:pt x="213093" y="247002"/>
                </a:moveTo>
                <a:lnTo>
                  <a:pt x="177800" y="222707"/>
                </a:lnTo>
                <a:lnTo>
                  <a:pt x="149098" y="188493"/>
                </a:lnTo>
                <a:lnTo>
                  <a:pt x="137566" y="164439"/>
                </a:lnTo>
                <a:lnTo>
                  <a:pt x="129857" y="148386"/>
                </a:lnTo>
                <a:lnTo>
                  <a:pt x="122948" y="106413"/>
                </a:lnTo>
                <a:lnTo>
                  <a:pt x="122948" y="61201"/>
                </a:lnTo>
                <a:lnTo>
                  <a:pt x="200964" y="61201"/>
                </a:lnTo>
                <a:lnTo>
                  <a:pt x="200964" y="35572"/>
                </a:lnTo>
                <a:lnTo>
                  <a:pt x="12407" y="35572"/>
                </a:lnTo>
                <a:lnTo>
                  <a:pt x="12407" y="61201"/>
                </a:lnTo>
                <a:lnTo>
                  <a:pt x="92900" y="61201"/>
                </a:lnTo>
                <a:lnTo>
                  <a:pt x="92900" y="106413"/>
                </a:lnTo>
                <a:lnTo>
                  <a:pt x="85280" y="151193"/>
                </a:lnTo>
                <a:lnTo>
                  <a:pt x="65062" y="194005"/>
                </a:lnTo>
                <a:lnTo>
                  <a:pt x="35534" y="230301"/>
                </a:lnTo>
                <a:lnTo>
                  <a:pt x="0" y="255549"/>
                </a:lnTo>
                <a:lnTo>
                  <a:pt x="18478" y="279806"/>
                </a:lnTo>
                <a:lnTo>
                  <a:pt x="46621" y="260540"/>
                </a:lnTo>
                <a:lnTo>
                  <a:pt x="71869" y="233705"/>
                </a:lnTo>
                <a:lnTo>
                  <a:pt x="92849" y="201079"/>
                </a:lnTo>
                <a:lnTo>
                  <a:pt x="108204" y="164439"/>
                </a:lnTo>
                <a:lnTo>
                  <a:pt x="122961" y="198208"/>
                </a:lnTo>
                <a:lnTo>
                  <a:pt x="143141" y="228244"/>
                </a:lnTo>
                <a:lnTo>
                  <a:pt x="167665" y="253072"/>
                </a:lnTo>
                <a:lnTo>
                  <a:pt x="195453" y="271259"/>
                </a:lnTo>
                <a:lnTo>
                  <a:pt x="213093" y="247002"/>
                </a:lnTo>
                <a:close/>
              </a:path>
              <a:path w="648334" h="346710">
                <a:moveTo>
                  <a:pt x="331901" y="140042"/>
                </a:moveTo>
                <a:lnTo>
                  <a:pt x="274015" y="140042"/>
                </a:lnTo>
                <a:lnTo>
                  <a:pt x="274015" y="0"/>
                </a:lnTo>
                <a:lnTo>
                  <a:pt x="243420" y="0"/>
                </a:lnTo>
                <a:lnTo>
                  <a:pt x="243420" y="346519"/>
                </a:lnTo>
                <a:lnTo>
                  <a:pt x="274015" y="346519"/>
                </a:lnTo>
                <a:lnTo>
                  <a:pt x="274015" y="166230"/>
                </a:lnTo>
                <a:lnTo>
                  <a:pt x="331901" y="166230"/>
                </a:lnTo>
                <a:lnTo>
                  <a:pt x="331901" y="140042"/>
                </a:lnTo>
                <a:close/>
              </a:path>
              <a:path w="648334" h="346710">
                <a:moveTo>
                  <a:pt x="638175" y="279"/>
                </a:moveTo>
                <a:lnTo>
                  <a:pt x="607568" y="279"/>
                </a:lnTo>
                <a:lnTo>
                  <a:pt x="607568" y="54584"/>
                </a:lnTo>
                <a:lnTo>
                  <a:pt x="607568" y="79946"/>
                </a:lnTo>
                <a:lnTo>
                  <a:pt x="607568" y="137287"/>
                </a:lnTo>
                <a:lnTo>
                  <a:pt x="531342" y="137287"/>
                </a:lnTo>
                <a:lnTo>
                  <a:pt x="533285" y="130543"/>
                </a:lnTo>
                <a:lnTo>
                  <a:pt x="534708" y="123558"/>
                </a:lnTo>
                <a:lnTo>
                  <a:pt x="535597" y="116332"/>
                </a:lnTo>
                <a:lnTo>
                  <a:pt x="535901" y="108889"/>
                </a:lnTo>
                <a:lnTo>
                  <a:pt x="535597" y="101269"/>
                </a:lnTo>
                <a:lnTo>
                  <a:pt x="534695" y="93903"/>
                </a:lnTo>
                <a:lnTo>
                  <a:pt x="533222" y="86791"/>
                </a:lnTo>
                <a:lnTo>
                  <a:pt x="531215" y="79946"/>
                </a:lnTo>
                <a:lnTo>
                  <a:pt x="607568" y="79946"/>
                </a:lnTo>
                <a:lnTo>
                  <a:pt x="607568" y="54584"/>
                </a:lnTo>
                <a:lnTo>
                  <a:pt x="517423" y="54584"/>
                </a:lnTo>
                <a:lnTo>
                  <a:pt x="512089" y="49352"/>
                </a:lnTo>
                <a:lnTo>
                  <a:pt x="506399" y="43776"/>
                </a:lnTo>
                <a:lnTo>
                  <a:pt x="506399" y="108889"/>
                </a:lnTo>
                <a:lnTo>
                  <a:pt x="501815" y="132854"/>
                </a:lnTo>
                <a:lnTo>
                  <a:pt x="489165" y="151688"/>
                </a:lnTo>
                <a:lnTo>
                  <a:pt x="470115" y="164020"/>
                </a:lnTo>
                <a:lnTo>
                  <a:pt x="446303" y="168440"/>
                </a:lnTo>
                <a:lnTo>
                  <a:pt x="421944" y="164020"/>
                </a:lnTo>
                <a:lnTo>
                  <a:pt x="402755" y="151688"/>
                </a:lnTo>
                <a:lnTo>
                  <a:pt x="390169" y="132854"/>
                </a:lnTo>
                <a:lnTo>
                  <a:pt x="385660" y="108889"/>
                </a:lnTo>
                <a:lnTo>
                  <a:pt x="390169" y="85090"/>
                </a:lnTo>
                <a:lnTo>
                  <a:pt x="402755" y="66306"/>
                </a:lnTo>
                <a:lnTo>
                  <a:pt x="421944" y="53924"/>
                </a:lnTo>
                <a:lnTo>
                  <a:pt x="446303" y="49352"/>
                </a:lnTo>
                <a:lnTo>
                  <a:pt x="470115" y="53924"/>
                </a:lnTo>
                <a:lnTo>
                  <a:pt x="489165" y="66306"/>
                </a:lnTo>
                <a:lnTo>
                  <a:pt x="501815" y="85090"/>
                </a:lnTo>
                <a:lnTo>
                  <a:pt x="506399" y="108889"/>
                </a:lnTo>
                <a:lnTo>
                  <a:pt x="506399" y="43776"/>
                </a:lnTo>
                <a:lnTo>
                  <a:pt x="503605" y="41033"/>
                </a:lnTo>
                <a:lnTo>
                  <a:pt x="486829" y="30822"/>
                </a:lnTo>
                <a:lnTo>
                  <a:pt x="467575" y="24371"/>
                </a:lnTo>
                <a:lnTo>
                  <a:pt x="446303" y="22059"/>
                </a:lnTo>
                <a:lnTo>
                  <a:pt x="410362" y="28613"/>
                </a:lnTo>
                <a:lnTo>
                  <a:pt x="381838" y="46558"/>
                </a:lnTo>
                <a:lnTo>
                  <a:pt x="363080" y="73964"/>
                </a:lnTo>
                <a:lnTo>
                  <a:pt x="356438" y="108889"/>
                </a:lnTo>
                <a:lnTo>
                  <a:pt x="363080" y="143814"/>
                </a:lnTo>
                <a:lnTo>
                  <a:pt x="381838" y="171196"/>
                </a:lnTo>
                <a:lnTo>
                  <a:pt x="410362" y="189064"/>
                </a:lnTo>
                <a:lnTo>
                  <a:pt x="446303" y="195453"/>
                </a:lnTo>
                <a:lnTo>
                  <a:pt x="467779" y="193192"/>
                </a:lnTo>
                <a:lnTo>
                  <a:pt x="487184" y="186702"/>
                </a:lnTo>
                <a:lnTo>
                  <a:pt x="504050" y="176377"/>
                </a:lnTo>
                <a:lnTo>
                  <a:pt x="512025" y="168440"/>
                </a:lnTo>
                <a:lnTo>
                  <a:pt x="517842" y="162648"/>
                </a:lnTo>
                <a:lnTo>
                  <a:pt x="607568" y="162648"/>
                </a:lnTo>
                <a:lnTo>
                  <a:pt x="607568" y="256374"/>
                </a:lnTo>
                <a:lnTo>
                  <a:pt x="638175" y="256374"/>
                </a:lnTo>
                <a:lnTo>
                  <a:pt x="638175" y="162648"/>
                </a:lnTo>
                <a:lnTo>
                  <a:pt x="638175" y="137287"/>
                </a:lnTo>
                <a:lnTo>
                  <a:pt x="638175" y="79946"/>
                </a:lnTo>
                <a:lnTo>
                  <a:pt x="638175" y="54584"/>
                </a:lnTo>
                <a:lnTo>
                  <a:pt x="638175" y="279"/>
                </a:lnTo>
                <a:close/>
              </a:path>
              <a:path w="648334" h="346710">
                <a:moveTo>
                  <a:pt x="647814" y="313436"/>
                </a:moveTo>
                <a:lnTo>
                  <a:pt x="446303" y="313436"/>
                </a:lnTo>
                <a:lnTo>
                  <a:pt x="446303" y="229641"/>
                </a:lnTo>
                <a:lnTo>
                  <a:pt x="415709" y="229641"/>
                </a:lnTo>
                <a:lnTo>
                  <a:pt x="415709" y="338797"/>
                </a:lnTo>
                <a:lnTo>
                  <a:pt x="647814" y="338797"/>
                </a:lnTo>
                <a:lnTo>
                  <a:pt x="647814" y="31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687793" y="4648860"/>
            <a:ext cx="632460" cy="341630"/>
          </a:xfrm>
          <a:custGeom>
            <a:avLst/>
            <a:gdLst/>
            <a:ahLst/>
            <a:cxnLst/>
            <a:rect l="l" t="t" r="r" b="b"/>
            <a:pathLst>
              <a:path w="632459" h="341629">
                <a:moveTo>
                  <a:pt x="301028" y="174218"/>
                </a:moveTo>
                <a:lnTo>
                  <a:pt x="255524" y="158496"/>
                </a:lnTo>
                <a:lnTo>
                  <a:pt x="214287" y="130467"/>
                </a:lnTo>
                <a:lnTo>
                  <a:pt x="189407" y="99656"/>
                </a:lnTo>
                <a:lnTo>
                  <a:pt x="184378" y="93433"/>
                </a:lnTo>
                <a:lnTo>
                  <a:pt x="172834" y="50723"/>
                </a:lnTo>
                <a:lnTo>
                  <a:pt x="172834" y="23990"/>
                </a:lnTo>
                <a:lnTo>
                  <a:pt x="140868" y="23990"/>
                </a:lnTo>
                <a:lnTo>
                  <a:pt x="140868" y="50723"/>
                </a:lnTo>
                <a:lnTo>
                  <a:pt x="129260" y="93510"/>
                </a:lnTo>
                <a:lnTo>
                  <a:pt x="99479" y="130467"/>
                </a:lnTo>
                <a:lnTo>
                  <a:pt x="58483" y="158419"/>
                </a:lnTo>
                <a:lnTo>
                  <a:pt x="13233" y="174218"/>
                </a:lnTo>
                <a:lnTo>
                  <a:pt x="27292" y="199859"/>
                </a:lnTo>
                <a:lnTo>
                  <a:pt x="66497" y="186156"/>
                </a:lnTo>
                <a:lnTo>
                  <a:pt x="103352" y="164172"/>
                </a:lnTo>
                <a:lnTo>
                  <a:pt x="134607" y="134988"/>
                </a:lnTo>
                <a:lnTo>
                  <a:pt x="156984" y="99656"/>
                </a:lnTo>
                <a:lnTo>
                  <a:pt x="179387" y="135115"/>
                </a:lnTo>
                <a:lnTo>
                  <a:pt x="210680" y="164338"/>
                </a:lnTo>
                <a:lnTo>
                  <a:pt x="247548" y="186258"/>
                </a:lnTo>
                <a:lnTo>
                  <a:pt x="286689" y="199859"/>
                </a:lnTo>
                <a:lnTo>
                  <a:pt x="301028" y="174218"/>
                </a:lnTo>
                <a:close/>
              </a:path>
              <a:path w="632459" h="341629">
                <a:moveTo>
                  <a:pt x="317284" y="273469"/>
                </a:moveTo>
                <a:lnTo>
                  <a:pt x="0" y="273469"/>
                </a:lnTo>
                <a:lnTo>
                  <a:pt x="0" y="299097"/>
                </a:lnTo>
                <a:lnTo>
                  <a:pt x="317284" y="299097"/>
                </a:lnTo>
                <a:lnTo>
                  <a:pt x="317284" y="273469"/>
                </a:lnTo>
                <a:close/>
              </a:path>
              <a:path w="632459" h="341629">
                <a:moveTo>
                  <a:pt x="544982" y="170916"/>
                </a:moveTo>
                <a:lnTo>
                  <a:pt x="543509" y="155752"/>
                </a:lnTo>
                <a:lnTo>
                  <a:pt x="542505" y="145554"/>
                </a:lnTo>
                <a:lnTo>
                  <a:pt x="504698" y="150672"/>
                </a:lnTo>
                <a:lnTo>
                  <a:pt x="468185" y="153758"/>
                </a:lnTo>
                <a:lnTo>
                  <a:pt x="430784" y="155282"/>
                </a:lnTo>
                <a:lnTo>
                  <a:pt x="390334" y="155752"/>
                </a:lnTo>
                <a:lnTo>
                  <a:pt x="390334" y="107784"/>
                </a:lnTo>
                <a:lnTo>
                  <a:pt x="513562" y="107784"/>
                </a:lnTo>
                <a:lnTo>
                  <a:pt x="513562" y="14338"/>
                </a:lnTo>
                <a:lnTo>
                  <a:pt x="359194" y="14338"/>
                </a:lnTo>
                <a:lnTo>
                  <a:pt x="359194" y="39420"/>
                </a:lnTo>
                <a:lnTo>
                  <a:pt x="483793" y="39420"/>
                </a:lnTo>
                <a:lnTo>
                  <a:pt x="483793" y="84074"/>
                </a:lnTo>
                <a:lnTo>
                  <a:pt x="360019" y="84074"/>
                </a:lnTo>
                <a:lnTo>
                  <a:pt x="360019" y="181114"/>
                </a:lnTo>
                <a:lnTo>
                  <a:pt x="386207" y="181114"/>
                </a:lnTo>
                <a:lnTo>
                  <a:pt x="428612" y="180721"/>
                </a:lnTo>
                <a:lnTo>
                  <a:pt x="467664" y="179222"/>
                </a:lnTo>
                <a:lnTo>
                  <a:pt x="505675" y="176110"/>
                </a:lnTo>
                <a:lnTo>
                  <a:pt x="544982" y="170916"/>
                </a:lnTo>
                <a:close/>
              </a:path>
              <a:path w="632459" h="341629">
                <a:moveTo>
                  <a:pt x="632371" y="206756"/>
                </a:moveTo>
                <a:lnTo>
                  <a:pt x="602056" y="206756"/>
                </a:lnTo>
                <a:lnTo>
                  <a:pt x="602056" y="248932"/>
                </a:lnTo>
                <a:lnTo>
                  <a:pt x="602056" y="273469"/>
                </a:lnTo>
                <a:lnTo>
                  <a:pt x="602056" y="316471"/>
                </a:lnTo>
                <a:lnTo>
                  <a:pt x="436105" y="316471"/>
                </a:lnTo>
                <a:lnTo>
                  <a:pt x="436105" y="273469"/>
                </a:lnTo>
                <a:lnTo>
                  <a:pt x="602056" y="273469"/>
                </a:lnTo>
                <a:lnTo>
                  <a:pt x="602056" y="248932"/>
                </a:lnTo>
                <a:lnTo>
                  <a:pt x="436105" y="248932"/>
                </a:lnTo>
                <a:lnTo>
                  <a:pt x="436105" y="206756"/>
                </a:lnTo>
                <a:lnTo>
                  <a:pt x="405498" y="206756"/>
                </a:lnTo>
                <a:lnTo>
                  <a:pt x="405498" y="341553"/>
                </a:lnTo>
                <a:lnTo>
                  <a:pt x="632371" y="341553"/>
                </a:lnTo>
                <a:lnTo>
                  <a:pt x="632371" y="316471"/>
                </a:lnTo>
                <a:lnTo>
                  <a:pt x="632371" y="273469"/>
                </a:lnTo>
                <a:lnTo>
                  <a:pt x="632371" y="248932"/>
                </a:lnTo>
                <a:lnTo>
                  <a:pt x="632371" y="206756"/>
                </a:lnTo>
                <a:close/>
              </a:path>
              <a:path w="632459" h="341629">
                <a:moveTo>
                  <a:pt x="632371" y="0"/>
                </a:moveTo>
                <a:lnTo>
                  <a:pt x="601776" y="0"/>
                </a:lnTo>
                <a:lnTo>
                  <a:pt x="601776" y="71945"/>
                </a:lnTo>
                <a:lnTo>
                  <a:pt x="535609" y="71945"/>
                </a:lnTo>
                <a:lnTo>
                  <a:pt x="535609" y="97586"/>
                </a:lnTo>
                <a:lnTo>
                  <a:pt x="601776" y="97586"/>
                </a:lnTo>
                <a:lnTo>
                  <a:pt x="601776" y="190207"/>
                </a:lnTo>
                <a:lnTo>
                  <a:pt x="632371" y="190207"/>
                </a:lnTo>
                <a:lnTo>
                  <a:pt x="6323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378339" y="4648580"/>
            <a:ext cx="296545" cy="346710"/>
          </a:xfrm>
          <a:custGeom>
            <a:avLst/>
            <a:gdLst/>
            <a:ahLst/>
            <a:cxnLst/>
            <a:rect l="l" t="t" r="r" b="b"/>
            <a:pathLst>
              <a:path w="296544" h="346710">
                <a:moveTo>
                  <a:pt x="296340" y="346512"/>
                </a:moveTo>
                <a:lnTo>
                  <a:pt x="267120" y="346512"/>
                </a:lnTo>
                <a:lnTo>
                  <a:pt x="267120" y="0"/>
                </a:lnTo>
                <a:lnTo>
                  <a:pt x="296340" y="0"/>
                </a:lnTo>
                <a:lnTo>
                  <a:pt x="296340" y="346512"/>
                </a:lnTo>
                <a:close/>
              </a:path>
              <a:path w="296544" h="346710">
                <a:moveTo>
                  <a:pt x="223565" y="142243"/>
                </a:moveTo>
                <a:lnTo>
                  <a:pt x="194344" y="142243"/>
                </a:lnTo>
                <a:lnTo>
                  <a:pt x="194344" y="9372"/>
                </a:lnTo>
                <a:lnTo>
                  <a:pt x="223565" y="9372"/>
                </a:lnTo>
                <a:lnTo>
                  <a:pt x="223565" y="142243"/>
                </a:lnTo>
                <a:close/>
              </a:path>
              <a:path w="296544" h="346710">
                <a:moveTo>
                  <a:pt x="17918" y="271530"/>
                </a:moveTo>
                <a:lnTo>
                  <a:pt x="0" y="249477"/>
                </a:lnTo>
                <a:lnTo>
                  <a:pt x="40699" y="220596"/>
                </a:lnTo>
                <a:lnTo>
                  <a:pt x="72665" y="187799"/>
                </a:lnTo>
                <a:lnTo>
                  <a:pt x="96163" y="151468"/>
                </a:lnTo>
                <a:lnTo>
                  <a:pt x="111457" y="111988"/>
                </a:lnTo>
                <a:lnTo>
                  <a:pt x="118811" y="69743"/>
                </a:lnTo>
                <a:lnTo>
                  <a:pt x="14885" y="69743"/>
                </a:lnTo>
                <a:lnTo>
                  <a:pt x="14885" y="44106"/>
                </a:lnTo>
                <a:lnTo>
                  <a:pt x="149410" y="44106"/>
                </a:lnTo>
                <a:lnTo>
                  <a:pt x="148306" y="69519"/>
                </a:lnTo>
                <a:lnTo>
                  <a:pt x="145120" y="94415"/>
                </a:lnTo>
                <a:lnTo>
                  <a:pt x="139738" y="118691"/>
                </a:lnTo>
                <a:lnTo>
                  <a:pt x="132043" y="142243"/>
                </a:lnTo>
                <a:lnTo>
                  <a:pt x="223565" y="142243"/>
                </a:lnTo>
                <a:lnTo>
                  <a:pt x="223565" y="167053"/>
                </a:lnTo>
                <a:lnTo>
                  <a:pt x="120741" y="167053"/>
                </a:lnTo>
                <a:lnTo>
                  <a:pt x="102640" y="196345"/>
                </a:lnTo>
                <a:lnTo>
                  <a:pt x="79615" y="223685"/>
                </a:lnTo>
                <a:lnTo>
                  <a:pt x="51448" y="248829"/>
                </a:lnTo>
                <a:lnTo>
                  <a:pt x="17918" y="271530"/>
                </a:lnTo>
                <a:close/>
              </a:path>
              <a:path w="296544" h="346710">
                <a:moveTo>
                  <a:pt x="223565" y="328869"/>
                </a:moveTo>
                <a:lnTo>
                  <a:pt x="194344" y="328869"/>
                </a:lnTo>
                <a:lnTo>
                  <a:pt x="194344" y="167053"/>
                </a:lnTo>
                <a:lnTo>
                  <a:pt x="223565" y="167053"/>
                </a:lnTo>
                <a:lnTo>
                  <a:pt x="223565" y="328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823719" y="4645278"/>
            <a:ext cx="633095" cy="349250"/>
          </a:xfrm>
          <a:custGeom>
            <a:avLst/>
            <a:gdLst/>
            <a:ahLst/>
            <a:cxnLst/>
            <a:rect l="l" t="t" r="r" b="b"/>
            <a:pathLst>
              <a:path w="633094" h="349250">
                <a:moveTo>
                  <a:pt x="186626" y="141135"/>
                </a:moveTo>
                <a:lnTo>
                  <a:pt x="180479" y="116078"/>
                </a:lnTo>
                <a:lnTo>
                  <a:pt x="169684" y="103924"/>
                </a:lnTo>
                <a:lnTo>
                  <a:pt x="163512" y="96964"/>
                </a:lnTo>
                <a:lnTo>
                  <a:pt x="157683" y="94259"/>
                </a:lnTo>
                <a:lnTo>
                  <a:pt x="157683" y="141135"/>
                </a:lnTo>
                <a:lnTo>
                  <a:pt x="153619" y="156540"/>
                </a:lnTo>
                <a:lnTo>
                  <a:pt x="142519" y="168363"/>
                </a:lnTo>
                <a:lnTo>
                  <a:pt x="125425" y="175958"/>
                </a:lnTo>
                <a:lnTo>
                  <a:pt x="103378" y="178625"/>
                </a:lnTo>
                <a:lnTo>
                  <a:pt x="81013" y="175958"/>
                </a:lnTo>
                <a:lnTo>
                  <a:pt x="63817" y="168363"/>
                </a:lnTo>
                <a:lnTo>
                  <a:pt x="52832" y="156540"/>
                </a:lnTo>
                <a:lnTo>
                  <a:pt x="49072" y="141135"/>
                </a:lnTo>
                <a:lnTo>
                  <a:pt x="52832" y="125869"/>
                </a:lnTo>
                <a:lnTo>
                  <a:pt x="63817" y="114058"/>
                </a:lnTo>
                <a:lnTo>
                  <a:pt x="81013" y="106489"/>
                </a:lnTo>
                <a:lnTo>
                  <a:pt x="103378" y="103924"/>
                </a:lnTo>
                <a:lnTo>
                  <a:pt x="125425" y="106489"/>
                </a:lnTo>
                <a:lnTo>
                  <a:pt x="142519" y="114058"/>
                </a:lnTo>
                <a:lnTo>
                  <a:pt x="153619" y="125869"/>
                </a:lnTo>
                <a:lnTo>
                  <a:pt x="157683" y="141135"/>
                </a:lnTo>
                <a:lnTo>
                  <a:pt x="157683" y="94259"/>
                </a:lnTo>
                <a:lnTo>
                  <a:pt x="137274" y="84772"/>
                </a:lnTo>
                <a:lnTo>
                  <a:pt x="103378" y="80492"/>
                </a:lnTo>
                <a:lnTo>
                  <a:pt x="68999" y="84772"/>
                </a:lnTo>
                <a:lnTo>
                  <a:pt x="42595" y="96964"/>
                </a:lnTo>
                <a:lnTo>
                  <a:pt x="25692" y="116078"/>
                </a:lnTo>
                <a:lnTo>
                  <a:pt x="19850" y="141135"/>
                </a:lnTo>
                <a:lnTo>
                  <a:pt x="25692" y="166243"/>
                </a:lnTo>
                <a:lnTo>
                  <a:pt x="42595" y="185420"/>
                </a:lnTo>
                <a:lnTo>
                  <a:pt x="68999" y="197624"/>
                </a:lnTo>
                <a:lnTo>
                  <a:pt x="103378" y="201790"/>
                </a:lnTo>
                <a:lnTo>
                  <a:pt x="137274" y="197624"/>
                </a:lnTo>
                <a:lnTo>
                  <a:pt x="163512" y="185420"/>
                </a:lnTo>
                <a:lnTo>
                  <a:pt x="169519" y="178625"/>
                </a:lnTo>
                <a:lnTo>
                  <a:pt x="180479" y="166243"/>
                </a:lnTo>
                <a:lnTo>
                  <a:pt x="186626" y="141135"/>
                </a:lnTo>
                <a:close/>
              </a:path>
              <a:path w="633094" h="349250">
                <a:moveTo>
                  <a:pt x="206476" y="39141"/>
                </a:moveTo>
                <a:lnTo>
                  <a:pt x="118541" y="39141"/>
                </a:lnTo>
                <a:lnTo>
                  <a:pt x="118541" y="0"/>
                </a:lnTo>
                <a:lnTo>
                  <a:pt x="88214" y="0"/>
                </a:lnTo>
                <a:lnTo>
                  <a:pt x="88214" y="39141"/>
                </a:lnTo>
                <a:lnTo>
                  <a:pt x="0" y="39141"/>
                </a:lnTo>
                <a:lnTo>
                  <a:pt x="0" y="64223"/>
                </a:lnTo>
                <a:lnTo>
                  <a:pt x="206476" y="64223"/>
                </a:lnTo>
                <a:lnTo>
                  <a:pt x="206476" y="39141"/>
                </a:lnTo>
                <a:close/>
              </a:path>
              <a:path w="633094" h="349250">
                <a:moveTo>
                  <a:pt x="270154" y="219710"/>
                </a:moveTo>
                <a:lnTo>
                  <a:pt x="239560" y="219710"/>
                </a:lnTo>
                <a:lnTo>
                  <a:pt x="239560" y="256921"/>
                </a:lnTo>
                <a:lnTo>
                  <a:pt x="239560" y="281178"/>
                </a:lnTo>
                <a:lnTo>
                  <a:pt x="239560" y="320319"/>
                </a:lnTo>
                <a:lnTo>
                  <a:pt x="81318" y="320319"/>
                </a:lnTo>
                <a:lnTo>
                  <a:pt x="81318" y="281178"/>
                </a:lnTo>
                <a:lnTo>
                  <a:pt x="239560" y="281178"/>
                </a:lnTo>
                <a:lnTo>
                  <a:pt x="239560" y="256921"/>
                </a:lnTo>
                <a:lnTo>
                  <a:pt x="81318" y="256921"/>
                </a:lnTo>
                <a:lnTo>
                  <a:pt x="81318" y="219710"/>
                </a:lnTo>
                <a:lnTo>
                  <a:pt x="51003" y="219710"/>
                </a:lnTo>
                <a:lnTo>
                  <a:pt x="51003" y="345135"/>
                </a:lnTo>
                <a:lnTo>
                  <a:pt x="270154" y="345135"/>
                </a:lnTo>
                <a:lnTo>
                  <a:pt x="270154" y="320319"/>
                </a:lnTo>
                <a:lnTo>
                  <a:pt x="270154" y="281178"/>
                </a:lnTo>
                <a:lnTo>
                  <a:pt x="270154" y="256921"/>
                </a:lnTo>
                <a:lnTo>
                  <a:pt x="270154" y="219710"/>
                </a:lnTo>
                <a:close/>
              </a:path>
              <a:path w="633094" h="349250">
                <a:moveTo>
                  <a:pt x="322249" y="92075"/>
                </a:moveTo>
                <a:lnTo>
                  <a:pt x="270154" y="92075"/>
                </a:lnTo>
                <a:lnTo>
                  <a:pt x="270154" y="3302"/>
                </a:lnTo>
                <a:lnTo>
                  <a:pt x="239560" y="3302"/>
                </a:lnTo>
                <a:lnTo>
                  <a:pt x="239560" y="204546"/>
                </a:lnTo>
                <a:lnTo>
                  <a:pt x="270154" y="204546"/>
                </a:lnTo>
                <a:lnTo>
                  <a:pt x="270154" y="117983"/>
                </a:lnTo>
                <a:lnTo>
                  <a:pt x="322249" y="117983"/>
                </a:lnTo>
                <a:lnTo>
                  <a:pt x="322249" y="92075"/>
                </a:lnTo>
                <a:close/>
              </a:path>
              <a:path w="633094" h="349250">
                <a:moveTo>
                  <a:pt x="549402" y="167881"/>
                </a:moveTo>
                <a:lnTo>
                  <a:pt x="514413" y="150418"/>
                </a:lnTo>
                <a:lnTo>
                  <a:pt x="480402" y="112890"/>
                </a:lnTo>
                <a:lnTo>
                  <a:pt x="463397" y="57886"/>
                </a:lnTo>
                <a:lnTo>
                  <a:pt x="463397" y="23152"/>
                </a:lnTo>
                <a:lnTo>
                  <a:pt x="433070" y="23152"/>
                </a:lnTo>
                <a:lnTo>
                  <a:pt x="433070" y="58991"/>
                </a:lnTo>
                <a:lnTo>
                  <a:pt x="426529" y="97561"/>
                </a:lnTo>
                <a:lnTo>
                  <a:pt x="408406" y="131394"/>
                </a:lnTo>
                <a:lnTo>
                  <a:pt x="380352" y="158661"/>
                </a:lnTo>
                <a:lnTo>
                  <a:pt x="344030" y="177533"/>
                </a:lnTo>
                <a:lnTo>
                  <a:pt x="360578" y="202336"/>
                </a:lnTo>
                <a:lnTo>
                  <a:pt x="389978" y="187566"/>
                </a:lnTo>
                <a:lnTo>
                  <a:pt x="414934" y="167271"/>
                </a:lnTo>
                <a:lnTo>
                  <a:pt x="434784" y="142151"/>
                </a:lnTo>
                <a:lnTo>
                  <a:pt x="448919" y="112890"/>
                </a:lnTo>
                <a:lnTo>
                  <a:pt x="462902" y="138620"/>
                </a:lnTo>
                <a:lnTo>
                  <a:pt x="481888" y="160693"/>
                </a:lnTo>
                <a:lnTo>
                  <a:pt x="505231" y="178612"/>
                </a:lnTo>
                <a:lnTo>
                  <a:pt x="532307" y="191858"/>
                </a:lnTo>
                <a:lnTo>
                  <a:pt x="549402" y="167881"/>
                </a:lnTo>
                <a:close/>
              </a:path>
              <a:path w="633094" h="349250">
                <a:moveTo>
                  <a:pt x="631558" y="3302"/>
                </a:moveTo>
                <a:lnTo>
                  <a:pt x="600951" y="3302"/>
                </a:lnTo>
                <a:lnTo>
                  <a:pt x="600951" y="77457"/>
                </a:lnTo>
                <a:lnTo>
                  <a:pt x="523760" y="77457"/>
                </a:lnTo>
                <a:lnTo>
                  <a:pt x="523760" y="102819"/>
                </a:lnTo>
                <a:lnTo>
                  <a:pt x="600951" y="102819"/>
                </a:lnTo>
                <a:lnTo>
                  <a:pt x="600951" y="208673"/>
                </a:lnTo>
                <a:lnTo>
                  <a:pt x="631558" y="208673"/>
                </a:lnTo>
                <a:lnTo>
                  <a:pt x="631558" y="3302"/>
                </a:lnTo>
                <a:close/>
              </a:path>
              <a:path w="633094" h="349250">
                <a:moveTo>
                  <a:pt x="632650" y="284213"/>
                </a:moveTo>
                <a:lnTo>
                  <a:pt x="624636" y="256400"/>
                </a:lnTo>
                <a:lnTo>
                  <a:pt x="609511" y="242862"/>
                </a:lnTo>
                <a:lnTo>
                  <a:pt x="602335" y="236448"/>
                </a:lnTo>
                <a:lnTo>
                  <a:pt x="602335" y="284213"/>
                </a:lnTo>
                <a:lnTo>
                  <a:pt x="596379" y="301078"/>
                </a:lnTo>
                <a:lnTo>
                  <a:pt x="579310" y="313740"/>
                </a:lnTo>
                <a:lnTo>
                  <a:pt x="552323" y="321703"/>
                </a:lnTo>
                <a:lnTo>
                  <a:pt x="516597" y="324459"/>
                </a:lnTo>
                <a:lnTo>
                  <a:pt x="480720" y="321703"/>
                </a:lnTo>
                <a:lnTo>
                  <a:pt x="453682" y="313740"/>
                </a:lnTo>
                <a:lnTo>
                  <a:pt x="436664" y="301078"/>
                </a:lnTo>
                <a:lnTo>
                  <a:pt x="430872" y="284213"/>
                </a:lnTo>
                <a:lnTo>
                  <a:pt x="436664" y="266814"/>
                </a:lnTo>
                <a:lnTo>
                  <a:pt x="453682" y="253822"/>
                </a:lnTo>
                <a:lnTo>
                  <a:pt x="480720" y="245681"/>
                </a:lnTo>
                <a:lnTo>
                  <a:pt x="516597" y="242862"/>
                </a:lnTo>
                <a:lnTo>
                  <a:pt x="552323" y="245681"/>
                </a:lnTo>
                <a:lnTo>
                  <a:pt x="579310" y="253822"/>
                </a:lnTo>
                <a:lnTo>
                  <a:pt x="596379" y="266814"/>
                </a:lnTo>
                <a:lnTo>
                  <a:pt x="602335" y="284213"/>
                </a:lnTo>
                <a:lnTo>
                  <a:pt x="602335" y="236448"/>
                </a:lnTo>
                <a:lnTo>
                  <a:pt x="601611" y="235800"/>
                </a:lnTo>
                <a:lnTo>
                  <a:pt x="565086" y="222999"/>
                </a:lnTo>
                <a:lnTo>
                  <a:pt x="516597" y="218605"/>
                </a:lnTo>
                <a:lnTo>
                  <a:pt x="467956" y="222999"/>
                </a:lnTo>
                <a:lnTo>
                  <a:pt x="431380" y="235800"/>
                </a:lnTo>
                <a:lnTo>
                  <a:pt x="408406" y="256400"/>
                </a:lnTo>
                <a:lnTo>
                  <a:pt x="400545" y="284213"/>
                </a:lnTo>
                <a:lnTo>
                  <a:pt x="408406" y="311772"/>
                </a:lnTo>
                <a:lnTo>
                  <a:pt x="431380" y="332105"/>
                </a:lnTo>
                <a:lnTo>
                  <a:pt x="467956" y="344690"/>
                </a:lnTo>
                <a:lnTo>
                  <a:pt x="516597" y="348996"/>
                </a:lnTo>
                <a:lnTo>
                  <a:pt x="565086" y="344690"/>
                </a:lnTo>
                <a:lnTo>
                  <a:pt x="601611" y="332105"/>
                </a:lnTo>
                <a:lnTo>
                  <a:pt x="610273" y="324459"/>
                </a:lnTo>
                <a:lnTo>
                  <a:pt x="624636" y="311772"/>
                </a:lnTo>
                <a:lnTo>
                  <a:pt x="632650" y="284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25236" y="5306148"/>
            <a:ext cx="123825" cy="31115"/>
          </a:xfrm>
          <a:custGeom>
            <a:avLst/>
            <a:gdLst/>
            <a:ahLst/>
            <a:cxnLst/>
            <a:rect l="l" t="t" r="r" b="b"/>
            <a:pathLst>
              <a:path w="123825" h="31114">
                <a:moveTo>
                  <a:pt x="123773" y="30874"/>
                </a:moveTo>
                <a:lnTo>
                  <a:pt x="0" y="30874"/>
                </a:lnTo>
                <a:lnTo>
                  <a:pt x="0" y="0"/>
                </a:lnTo>
                <a:lnTo>
                  <a:pt x="123773" y="0"/>
                </a:lnTo>
                <a:lnTo>
                  <a:pt x="123773" y="30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704639" y="5159920"/>
            <a:ext cx="170180" cy="281940"/>
          </a:xfrm>
          <a:custGeom>
            <a:avLst/>
            <a:gdLst/>
            <a:ahLst/>
            <a:cxnLst/>
            <a:rect l="l" t="t" r="r" b="b"/>
            <a:pathLst>
              <a:path w="170179" h="281939">
                <a:moveTo>
                  <a:pt x="169811" y="0"/>
                </a:moveTo>
                <a:lnTo>
                  <a:pt x="0" y="0"/>
                </a:lnTo>
                <a:lnTo>
                  <a:pt x="0" y="31750"/>
                </a:lnTo>
                <a:lnTo>
                  <a:pt x="0" y="125730"/>
                </a:lnTo>
                <a:lnTo>
                  <a:pt x="0" y="156210"/>
                </a:lnTo>
                <a:lnTo>
                  <a:pt x="0" y="281940"/>
                </a:lnTo>
                <a:lnTo>
                  <a:pt x="35013" y="281940"/>
                </a:lnTo>
                <a:lnTo>
                  <a:pt x="35013" y="156210"/>
                </a:lnTo>
                <a:lnTo>
                  <a:pt x="157137" y="156210"/>
                </a:lnTo>
                <a:lnTo>
                  <a:pt x="157137" y="125730"/>
                </a:lnTo>
                <a:lnTo>
                  <a:pt x="35013" y="125730"/>
                </a:lnTo>
                <a:lnTo>
                  <a:pt x="35013" y="31750"/>
                </a:lnTo>
                <a:lnTo>
                  <a:pt x="169811" y="31750"/>
                </a:lnTo>
                <a:lnTo>
                  <a:pt x="169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4922424" y="5160045"/>
            <a:ext cx="749300" cy="361950"/>
            <a:chOff x="4922424" y="5160045"/>
            <a:chExt cx="749300" cy="361950"/>
          </a:xfrm>
        </p:grpSpPr>
        <p:sp>
          <p:nvSpPr>
            <p:cNvPr id="78" name="object 78"/>
            <p:cNvSpPr/>
            <p:nvPr/>
          </p:nvSpPr>
          <p:spPr>
            <a:xfrm>
              <a:off x="4922424" y="5160045"/>
              <a:ext cx="33655" cy="282575"/>
            </a:xfrm>
            <a:custGeom>
              <a:avLst/>
              <a:gdLst/>
              <a:ahLst/>
              <a:cxnLst/>
              <a:rect l="l" t="t" r="r" b="b"/>
              <a:pathLst>
                <a:path w="33654" h="282575">
                  <a:moveTo>
                    <a:pt x="33631" y="282281"/>
                  </a:moveTo>
                  <a:lnTo>
                    <a:pt x="0" y="282281"/>
                  </a:lnTo>
                  <a:lnTo>
                    <a:pt x="0" y="0"/>
                  </a:lnTo>
                  <a:lnTo>
                    <a:pt x="33631" y="0"/>
                  </a:lnTo>
                  <a:lnTo>
                    <a:pt x="33631" y="282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9611" y="5227858"/>
              <a:ext cx="170085" cy="21943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3252" y="5227858"/>
              <a:ext cx="164296" cy="21887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421096" y="5160047"/>
              <a:ext cx="250825" cy="361950"/>
            </a:xfrm>
            <a:custGeom>
              <a:avLst/>
              <a:gdLst/>
              <a:ahLst/>
              <a:cxnLst/>
              <a:rect l="l" t="t" r="r" b="b"/>
              <a:pathLst>
                <a:path w="250825" h="361950">
                  <a:moveTo>
                    <a:pt x="176974" y="282282"/>
                  </a:moveTo>
                  <a:lnTo>
                    <a:pt x="81457" y="160997"/>
                  </a:lnTo>
                  <a:lnTo>
                    <a:pt x="170357" y="70573"/>
                  </a:lnTo>
                  <a:lnTo>
                    <a:pt x="129006" y="70573"/>
                  </a:lnTo>
                  <a:lnTo>
                    <a:pt x="37490" y="164299"/>
                  </a:lnTo>
                  <a:lnTo>
                    <a:pt x="33629" y="164299"/>
                  </a:lnTo>
                  <a:lnTo>
                    <a:pt x="33629" y="0"/>
                  </a:lnTo>
                  <a:lnTo>
                    <a:pt x="0" y="0"/>
                  </a:lnTo>
                  <a:lnTo>
                    <a:pt x="0" y="282282"/>
                  </a:lnTo>
                  <a:lnTo>
                    <a:pt x="33629" y="282282"/>
                  </a:lnTo>
                  <a:lnTo>
                    <a:pt x="33629" y="203581"/>
                  </a:lnTo>
                  <a:lnTo>
                    <a:pt x="56095" y="182499"/>
                  </a:lnTo>
                  <a:lnTo>
                    <a:pt x="134531" y="282282"/>
                  </a:lnTo>
                  <a:lnTo>
                    <a:pt x="176974" y="282282"/>
                  </a:lnTo>
                  <a:close/>
                </a:path>
                <a:path w="250825" h="361950">
                  <a:moveTo>
                    <a:pt x="250304" y="255816"/>
                  </a:moveTo>
                  <a:lnTo>
                    <a:pt x="212813" y="255816"/>
                  </a:lnTo>
                  <a:lnTo>
                    <a:pt x="191312" y="361950"/>
                  </a:lnTo>
                  <a:lnTo>
                    <a:pt x="220256" y="361950"/>
                  </a:lnTo>
                  <a:lnTo>
                    <a:pt x="250304" y="255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/>
          <p:nvPr/>
        </p:nvSpPr>
        <p:spPr>
          <a:xfrm>
            <a:off x="5834704" y="5159917"/>
            <a:ext cx="35560" cy="125730"/>
          </a:xfrm>
          <a:custGeom>
            <a:avLst/>
            <a:gdLst/>
            <a:ahLst/>
            <a:cxnLst/>
            <a:rect l="l" t="t" r="r" b="b"/>
            <a:pathLst>
              <a:path w="35560" h="125729">
                <a:moveTo>
                  <a:pt x="0" y="0"/>
                </a:moveTo>
                <a:lnTo>
                  <a:pt x="35009" y="0"/>
                </a:lnTo>
                <a:lnTo>
                  <a:pt x="35009" y="125730"/>
                </a:lnTo>
                <a:lnTo>
                  <a:pt x="0" y="1257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34697" y="5159920"/>
            <a:ext cx="219710" cy="281940"/>
          </a:xfrm>
          <a:custGeom>
            <a:avLst/>
            <a:gdLst/>
            <a:ahLst/>
            <a:cxnLst/>
            <a:rect l="l" t="t" r="r" b="b"/>
            <a:pathLst>
              <a:path w="219710" h="281939">
                <a:moveTo>
                  <a:pt x="219710" y="0"/>
                </a:moveTo>
                <a:lnTo>
                  <a:pt x="184416" y="0"/>
                </a:lnTo>
                <a:lnTo>
                  <a:pt x="184416" y="125730"/>
                </a:lnTo>
                <a:lnTo>
                  <a:pt x="0" y="125730"/>
                </a:lnTo>
                <a:lnTo>
                  <a:pt x="0" y="156210"/>
                </a:lnTo>
                <a:lnTo>
                  <a:pt x="0" y="281940"/>
                </a:lnTo>
                <a:lnTo>
                  <a:pt x="35013" y="281940"/>
                </a:lnTo>
                <a:lnTo>
                  <a:pt x="35013" y="156210"/>
                </a:lnTo>
                <a:lnTo>
                  <a:pt x="184416" y="156210"/>
                </a:lnTo>
                <a:lnTo>
                  <a:pt x="184416" y="281940"/>
                </a:lnTo>
                <a:lnTo>
                  <a:pt x="219710" y="281940"/>
                </a:lnTo>
                <a:lnTo>
                  <a:pt x="219710" y="156210"/>
                </a:lnTo>
                <a:lnTo>
                  <a:pt x="219710" y="125730"/>
                </a:lnTo>
                <a:lnTo>
                  <a:pt x="219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01270" y="5159920"/>
            <a:ext cx="212725" cy="281940"/>
          </a:xfrm>
          <a:custGeom>
            <a:avLst/>
            <a:gdLst/>
            <a:ahLst/>
            <a:cxnLst/>
            <a:rect l="l" t="t" r="r" b="b"/>
            <a:pathLst>
              <a:path w="212725" h="281939">
                <a:moveTo>
                  <a:pt x="212534" y="0"/>
                </a:moveTo>
                <a:lnTo>
                  <a:pt x="0" y="0"/>
                </a:lnTo>
                <a:lnTo>
                  <a:pt x="0" y="31750"/>
                </a:lnTo>
                <a:lnTo>
                  <a:pt x="88760" y="31750"/>
                </a:lnTo>
                <a:lnTo>
                  <a:pt x="88760" y="281940"/>
                </a:lnTo>
                <a:lnTo>
                  <a:pt x="124040" y="281940"/>
                </a:lnTo>
                <a:lnTo>
                  <a:pt x="124040" y="31750"/>
                </a:lnTo>
                <a:lnTo>
                  <a:pt x="212534" y="31750"/>
                </a:lnTo>
                <a:lnTo>
                  <a:pt x="212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360674" y="5160045"/>
            <a:ext cx="278130" cy="282575"/>
          </a:xfrm>
          <a:custGeom>
            <a:avLst/>
            <a:gdLst/>
            <a:ahLst/>
            <a:cxnLst/>
            <a:rect l="l" t="t" r="r" b="b"/>
            <a:pathLst>
              <a:path w="278129" h="282575">
                <a:moveTo>
                  <a:pt x="277871" y="282281"/>
                </a:moveTo>
                <a:lnTo>
                  <a:pt x="244791" y="282281"/>
                </a:lnTo>
                <a:lnTo>
                  <a:pt x="244791" y="69192"/>
                </a:lnTo>
                <a:lnTo>
                  <a:pt x="242034" y="69192"/>
                </a:lnTo>
                <a:lnTo>
                  <a:pt x="154372" y="282281"/>
                </a:lnTo>
                <a:lnTo>
                  <a:pt x="123222" y="282281"/>
                </a:lnTo>
                <a:lnTo>
                  <a:pt x="35560" y="68916"/>
                </a:lnTo>
                <a:lnTo>
                  <a:pt x="33079" y="68916"/>
                </a:lnTo>
                <a:lnTo>
                  <a:pt x="33079" y="282281"/>
                </a:lnTo>
                <a:lnTo>
                  <a:pt x="0" y="282281"/>
                </a:lnTo>
                <a:lnTo>
                  <a:pt x="0" y="0"/>
                </a:lnTo>
                <a:lnTo>
                  <a:pt x="42176" y="0"/>
                </a:lnTo>
                <a:lnTo>
                  <a:pt x="137281" y="232386"/>
                </a:lnTo>
                <a:lnTo>
                  <a:pt x="140589" y="232386"/>
                </a:lnTo>
                <a:lnTo>
                  <a:pt x="235694" y="0"/>
                </a:lnTo>
                <a:lnTo>
                  <a:pt x="277871" y="0"/>
                </a:lnTo>
                <a:lnTo>
                  <a:pt x="277871" y="282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00837" y="5159920"/>
            <a:ext cx="252729" cy="362585"/>
          </a:xfrm>
          <a:custGeom>
            <a:avLst/>
            <a:gdLst/>
            <a:ahLst/>
            <a:cxnLst/>
            <a:rect l="l" t="t" r="r" b="b"/>
            <a:pathLst>
              <a:path w="252729" h="362585">
                <a:moveTo>
                  <a:pt x="165950" y="251460"/>
                </a:moveTo>
                <a:lnTo>
                  <a:pt x="35013" y="251460"/>
                </a:lnTo>
                <a:lnTo>
                  <a:pt x="35013" y="0"/>
                </a:lnTo>
                <a:lnTo>
                  <a:pt x="0" y="0"/>
                </a:lnTo>
                <a:lnTo>
                  <a:pt x="0" y="251460"/>
                </a:lnTo>
                <a:lnTo>
                  <a:pt x="0" y="281940"/>
                </a:lnTo>
                <a:lnTo>
                  <a:pt x="165950" y="281940"/>
                </a:lnTo>
                <a:lnTo>
                  <a:pt x="165950" y="251460"/>
                </a:lnTo>
                <a:close/>
              </a:path>
              <a:path w="252729" h="362585">
                <a:moveTo>
                  <a:pt x="252514" y="255943"/>
                </a:moveTo>
                <a:lnTo>
                  <a:pt x="215023" y="255943"/>
                </a:lnTo>
                <a:lnTo>
                  <a:pt x="193522" y="362077"/>
                </a:lnTo>
                <a:lnTo>
                  <a:pt x="222465" y="362077"/>
                </a:lnTo>
                <a:lnTo>
                  <a:pt x="252514" y="255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05523" y="5156187"/>
            <a:ext cx="812165" cy="366395"/>
          </a:xfrm>
          <a:custGeom>
            <a:avLst/>
            <a:gdLst/>
            <a:ahLst/>
            <a:cxnLst/>
            <a:rect l="l" t="t" r="r" b="b"/>
            <a:pathLst>
              <a:path w="812165" h="366395">
                <a:moveTo>
                  <a:pt x="238734" y="92633"/>
                </a:moveTo>
                <a:lnTo>
                  <a:pt x="224548" y="53505"/>
                </a:lnTo>
                <a:lnTo>
                  <a:pt x="199275" y="24396"/>
                </a:lnTo>
                <a:lnTo>
                  <a:pt x="165265" y="6261"/>
                </a:lnTo>
                <a:lnTo>
                  <a:pt x="124879" y="0"/>
                </a:lnTo>
                <a:lnTo>
                  <a:pt x="84048" y="6515"/>
                </a:lnTo>
                <a:lnTo>
                  <a:pt x="49606" y="25323"/>
                </a:lnTo>
                <a:lnTo>
                  <a:pt x="23075" y="55384"/>
                </a:lnTo>
                <a:lnTo>
                  <a:pt x="6032" y="95631"/>
                </a:lnTo>
                <a:lnTo>
                  <a:pt x="0" y="145008"/>
                </a:lnTo>
                <a:lnTo>
                  <a:pt x="6032" y="194386"/>
                </a:lnTo>
                <a:lnTo>
                  <a:pt x="23075" y="234632"/>
                </a:lnTo>
                <a:lnTo>
                  <a:pt x="49606" y="264693"/>
                </a:lnTo>
                <a:lnTo>
                  <a:pt x="84048" y="283502"/>
                </a:lnTo>
                <a:lnTo>
                  <a:pt x="124879" y="290004"/>
                </a:lnTo>
                <a:lnTo>
                  <a:pt x="165430" y="283679"/>
                </a:lnTo>
                <a:lnTo>
                  <a:pt x="199478" y="265442"/>
                </a:lnTo>
                <a:lnTo>
                  <a:pt x="224701" y="236397"/>
                </a:lnTo>
                <a:lnTo>
                  <a:pt x="238734" y="197662"/>
                </a:lnTo>
                <a:lnTo>
                  <a:pt x="203441" y="197662"/>
                </a:lnTo>
                <a:lnTo>
                  <a:pt x="192913" y="223240"/>
                </a:lnTo>
                <a:lnTo>
                  <a:pt x="175018" y="241896"/>
                </a:lnTo>
                <a:lnTo>
                  <a:pt x="151688" y="253326"/>
                </a:lnTo>
                <a:lnTo>
                  <a:pt x="124879" y="257200"/>
                </a:lnTo>
                <a:lnTo>
                  <a:pt x="89192" y="249910"/>
                </a:lnTo>
                <a:lnTo>
                  <a:pt x="60413" y="228396"/>
                </a:lnTo>
                <a:lnTo>
                  <a:pt x="41186" y="193243"/>
                </a:lnTo>
                <a:lnTo>
                  <a:pt x="34188" y="145008"/>
                </a:lnTo>
                <a:lnTo>
                  <a:pt x="41186" y="96774"/>
                </a:lnTo>
                <a:lnTo>
                  <a:pt x="60413" y="61620"/>
                </a:lnTo>
                <a:lnTo>
                  <a:pt x="89192" y="40106"/>
                </a:lnTo>
                <a:lnTo>
                  <a:pt x="124879" y="32804"/>
                </a:lnTo>
                <a:lnTo>
                  <a:pt x="151726" y="36690"/>
                </a:lnTo>
                <a:lnTo>
                  <a:pt x="175120" y="48145"/>
                </a:lnTo>
                <a:lnTo>
                  <a:pt x="193027" y="66878"/>
                </a:lnTo>
                <a:lnTo>
                  <a:pt x="203441" y="92633"/>
                </a:lnTo>
                <a:lnTo>
                  <a:pt x="238734" y="92633"/>
                </a:lnTo>
                <a:close/>
              </a:path>
              <a:path w="812165" h="366395">
                <a:moveTo>
                  <a:pt x="479933" y="209232"/>
                </a:moveTo>
                <a:lnTo>
                  <a:pt x="451370" y="153517"/>
                </a:lnTo>
                <a:lnTo>
                  <a:pt x="400265" y="131495"/>
                </a:lnTo>
                <a:lnTo>
                  <a:pt x="371881" y="123774"/>
                </a:lnTo>
                <a:lnTo>
                  <a:pt x="354431" y="118402"/>
                </a:lnTo>
                <a:lnTo>
                  <a:pt x="336765" y="109715"/>
                </a:lnTo>
                <a:lnTo>
                  <a:pt x="323075" y="96481"/>
                </a:lnTo>
                <a:lnTo>
                  <a:pt x="317576" y="77470"/>
                </a:lnTo>
                <a:lnTo>
                  <a:pt x="321983" y="58953"/>
                </a:lnTo>
                <a:lnTo>
                  <a:pt x="334492" y="44284"/>
                </a:lnTo>
                <a:lnTo>
                  <a:pt x="353974" y="34632"/>
                </a:lnTo>
                <a:lnTo>
                  <a:pt x="379323" y="31153"/>
                </a:lnTo>
                <a:lnTo>
                  <a:pt x="402971" y="34086"/>
                </a:lnTo>
                <a:lnTo>
                  <a:pt x="422186" y="42633"/>
                </a:lnTo>
                <a:lnTo>
                  <a:pt x="435610" y="56388"/>
                </a:lnTo>
                <a:lnTo>
                  <a:pt x="441896" y="74980"/>
                </a:lnTo>
                <a:lnTo>
                  <a:pt x="476084" y="74980"/>
                </a:lnTo>
                <a:lnTo>
                  <a:pt x="468261" y="45123"/>
                </a:lnTo>
                <a:lnTo>
                  <a:pt x="448310" y="21374"/>
                </a:lnTo>
                <a:lnTo>
                  <a:pt x="418312" y="5676"/>
                </a:lnTo>
                <a:lnTo>
                  <a:pt x="380428" y="0"/>
                </a:lnTo>
                <a:lnTo>
                  <a:pt x="342239" y="5664"/>
                </a:lnTo>
                <a:lnTo>
                  <a:pt x="311442" y="21678"/>
                </a:lnTo>
                <a:lnTo>
                  <a:pt x="290868" y="46634"/>
                </a:lnTo>
                <a:lnTo>
                  <a:pt x="283387" y="79121"/>
                </a:lnTo>
                <a:lnTo>
                  <a:pt x="288391" y="105003"/>
                </a:lnTo>
                <a:lnTo>
                  <a:pt x="302717" y="125539"/>
                </a:lnTo>
                <a:lnTo>
                  <a:pt x="325374" y="141262"/>
                </a:lnTo>
                <a:lnTo>
                  <a:pt x="355333" y="152717"/>
                </a:lnTo>
                <a:lnTo>
                  <a:pt x="389801" y="162369"/>
                </a:lnTo>
                <a:lnTo>
                  <a:pt x="411099" y="169214"/>
                </a:lnTo>
                <a:lnTo>
                  <a:pt x="428942" y="178295"/>
                </a:lnTo>
                <a:lnTo>
                  <a:pt x="441198" y="190982"/>
                </a:lnTo>
                <a:lnTo>
                  <a:pt x="445757" y="208686"/>
                </a:lnTo>
                <a:lnTo>
                  <a:pt x="440588" y="229514"/>
                </a:lnTo>
                <a:lnTo>
                  <a:pt x="426288" y="245516"/>
                </a:lnTo>
                <a:lnTo>
                  <a:pt x="404698" y="255778"/>
                </a:lnTo>
                <a:lnTo>
                  <a:pt x="377659" y="259410"/>
                </a:lnTo>
                <a:lnTo>
                  <a:pt x="353568" y="256590"/>
                </a:lnTo>
                <a:lnTo>
                  <a:pt x="333146" y="248005"/>
                </a:lnTo>
                <a:lnTo>
                  <a:pt x="318516" y="233476"/>
                </a:lnTo>
                <a:lnTo>
                  <a:pt x="311785" y="212813"/>
                </a:lnTo>
                <a:lnTo>
                  <a:pt x="275666" y="212813"/>
                </a:lnTo>
                <a:lnTo>
                  <a:pt x="284429" y="244817"/>
                </a:lnTo>
                <a:lnTo>
                  <a:pt x="305066" y="269532"/>
                </a:lnTo>
                <a:lnTo>
                  <a:pt x="336486" y="285470"/>
                </a:lnTo>
                <a:lnTo>
                  <a:pt x="377659" y="291109"/>
                </a:lnTo>
                <a:lnTo>
                  <a:pt x="421208" y="284784"/>
                </a:lnTo>
                <a:lnTo>
                  <a:pt x="453301" y="267436"/>
                </a:lnTo>
                <a:lnTo>
                  <a:pt x="473151" y="241452"/>
                </a:lnTo>
                <a:lnTo>
                  <a:pt x="479933" y="209232"/>
                </a:lnTo>
                <a:close/>
              </a:path>
              <a:path w="812165" h="366395">
                <a:moveTo>
                  <a:pt x="722249" y="209232"/>
                </a:moveTo>
                <a:lnTo>
                  <a:pt x="693686" y="153517"/>
                </a:lnTo>
                <a:lnTo>
                  <a:pt x="642581" y="131495"/>
                </a:lnTo>
                <a:lnTo>
                  <a:pt x="614184" y="123774"/>
                </a:lnTo>
                <a:lnTo>
                  <a:pt x="596747" y="118402"/>
                </a:lnTo>
                <a:lnTo>
                  <a:pt x="579069" y="109715"/>
                </a:lnTo>
                <a:lnTo>
                  <a:pt x="565378" y="96481"/>
                </a:lnTo>
                <a:lnTo>
                  <a:pt x="559879" y="77470"/>
                </a:lnTo>
                <a:lnTo>
                  <a:pt x="564299" y="58953"/>
                </a:lnTo>
                <a:lnTo>
                  <a:pt x="576795" y="44284"/>
                </a:lnTo>
                <a:lnTo>
                  <a:pt x="596277" y="34632"/>
                </a:lnTo>
                <a:lnTo>
                  <a:pt x="621626" y="31153"/>
                </a:lnTo>
                <a:lnTo>
                  <a:pt x="645287" y="34086"/>
                </a:lnTo>
                <a:lnTo>
                  <a:pt x="664502" y="42633"/>
                </a:lnTo>
                <a:lnTo>
                  <a:pt x="677913" y="56388"/>
                </a:lnTo>
                <a:lnTo>
                  <a:pt x="684212" y="74980"/>
                </a:lnTo>
                <a:lnTo>
                  <a:pt x="718388" y="74980"/>
                </a:lnTo>
                <a:lnTo>
                  <a:pt x="710577" y="45123"/>
                </a:lnTo>
                <a:lnTo>
                  <a:pt x="690613" y="21374"/>
                </a:lnTo>
                <a:lnTo>
                  <a:pt x="660628" y="5676"/>
                </a:lnTo>
                <a:lnTo>
                  <a:pt x="622731" y="0"/>
                </a:lnTo>
                <a:lnTo>
                  <a:pt x="584542" y="5664"/>
                </a:lnTo>
                <a:lnTo>
                  <a:pt x="553745" y="21678"/>
                </a:lnTo>
                <a:lnTo>
                  <a:pt x="533184" y="46634"/>
                </a:lnTo>
                <a:lnTo>
                  <a:pt x="525703" y="79121"/>
                </a:lnTo>
                <a:lnTo>
                  <a:pt x="530694" y="105003"/>
                </a:lnTo>
                <a:lnTo>
                  <a:pt x="545033" y="125539"/>
                </a:lnTo>
                <a:lnTo>
                  <a:pt x="567677" y="141262"/>
                </a:lnTo>
                <a:lnTo>
                  <a:pt x="597649" y="152717"/>
                </a:lnTo>
                <a:lnTo>
                  <a:pt x="632104" y="162369"/>
                </a:lnTo>
                <a:lnTo>
                  <a:pt x="653415" y="169214"/>
                </a:lnTo>
                <a:lnTo>
                  <a:pt x="671245" y="178295"/>
                </a:lnTo>
                <a:lnTo>
                  <a:pt x="683514" y="190982"/>
                </a:lnTo>
                <a:lnTo>
                  <a:pt x="688060" y="208686"/>
                </a:lnTo>
                <a:lnTo>
                  <a:pt x="682891" y="229514"/>
                </a:lnTo>
                <a:lnTo>
                  <a:pt x="668591" y="245516"/>
                </a:lnTo>
                <a:lnTo>
                  <a:pt x="647014" y="255778"/>
                </a:lnTo>
                <a:lnTo>
                  <a:pt x="619975" y="259410"/>
                </a:lnTo>
                <a:lnTo>
                  <a:pt x="595884" y="256590"/>
                </a:lnTo>
                <a:lnTo>
                  <a:pt x="575462" y="248005"/>
                </a:lnTo>
                <a:lnTo>
                  <a:pt x="560819" y="233476"/>
                </a:lnTo>
                <a:lnTo>
                  <a:pt x="554088" y="212813"/>
                </a:lnTo>
                <a:lnTo>
                  <a:pt x="517982" y="212813"/>
                </a:lnTo>
                <a:lnTo>
                  <a:pt x="526745" y="244817"/>
                </a:lnTo>
                <a:lnTo>
                  <a:pt x="547370" y="269532"/>
                </a:lnTo>
                <a:lnTo>
                  <a:pt x="578802" y="285470"/>
                </a:lnTo>
                <a:lnTo>
                  <a:pt x="619975" y="291109"/>
                </a:lnTo>
                <a:lnTo>
                  <a:pt x="663524" y="284784"/>
                </a:lnTo>
                <a:lnTo>
                  <a:pt x="695617" y="267436"/>
                </a:lnTo>
                <a:lnTo>
                  <a:pt x="715454" y="241452"/>
                </a:lnTo>
                <a:lnTo>
                  <a:pt x="722249" y="209232"/>
                </a:lnTo>
                <a:close/>
              </a:path>
              <a:path w="812165" h="366395">
                <a:moveTo>
                  <a:pt x="812114" y="259676"/>
                </a:moveTo>
                <a:lnTo>
                  <a:pt x="774623" y="259676"/>
                </a:lnTo>
                <a:lnTo>
                  <a:pt x="753122" y="365810"/>
                </a:lnTo>
                <a:lnTo>
                  <a:pt x="782066" y="365810"/>
                </a:lnTo>
                <a:lnTo>
                  <a:pt x="812114" y="259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062772" y="5160045"/>
            <a:ext cx="161925" cy="286385"/>
          </a:xfrm>
          <a:custGeom>
            <a:avLst/>
            <a:gdLst/>
            <a:ahLst/>
            <a:cxnLst/>
            <a:rect l="l" t="t" r="r" b="b"/>
            <a:pathLst>
              <a:path w="161925" h="286385">
                <a:moveTo>
                  <a:pt x="80494" y="286141"/>
                </a:moveTo>
                <a:lnTo>
                  <a:pt x="48263" y="281278"/>
                </a:lnTo>
                <a:lnTo>
                  <a:pt x="22776" y="267292"/>
                </a:lnTo>
                <a:lnTo>
                  <a:pt x="6025" y="245088"/>
                </a:lnTo>
                <a:lnTo>
                  <a:pt x="0" y="215570"/>
                </a:lnTo>
                <a:lnTo>
                  <a:pt x="34733" y="215570"/>
                </a:lnTo>
                <a:lnTo>
                  <a:pt x="38162" y="231847"/>
                </a:lnTo>
                <a:lnTo>
                  <a:pt x="47690" y="244274"/>
                </a:lnTo>
                <a:lnTo>
                  <a:pt x="62179" y="252204"/>
                </a:lnTo>
                <a:lnTo>
                  <a:pt x="80494" y="254990"/>
                </a:lnTo>
                <a:lnTo>
                  <a:pt x="99971" y="251558"/>
                </a:lnTo>
                <a:lnTo>
                  <a:pt x="114332" y="241379"/>
                </a:lnTo>
                <a:lnTo>
                  <a:pt x="123214" y="224637"/>
                </a:lnTo>
                <a:lnTo>
                  <a:pt x="126254" y="201511"/>
                </a:lnTo>
                <a:lnTo>
                  <a:pt x="126254" y="0"/>
                </a:lnTo>
                <a:lnTo>
                  <a:pt x="161540" y="0"/>
                </a:lnTo>
                <a:lnTo>
                  <a:pt x="161540" y="201511"/>
                </a:lnTo>
                <a:lnTo>
                  <a:pt x="155815" y="237645"/>
                </a:lnTo>
                <a:lnTo>
                  <a:pt x="139521" y="264191"/>
                </a:lnTo>
                <a:lnTo>
                  <a:pt x="113974" y="280554"/>
                </a:lnTo>
                <a:lnTo>
                  <a:pt x="80494" y="2861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8272278" y="5227859"/>
            <a:ext cx="594995" cy="219710"/>
            <a:chOff x="8272278" y="5227859"/>
            <a:chExt cx="594995" cy="219710"/>
          </a:xfrm>
        </p:grpSpPr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2278" y="5227859"/>
              <a:ext cx="170085" cy="21943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9302" y="5230615"/>
              <a:ext cx="190760" cy="21171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7079" y="5227859"/>
              <a:ext cx="170085" cy="219430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8912925" y="5150948"/>
            <a:ext cx="641985" cy="296545"/>
            <a:chOff x="8912925" y="5150948"/>
            <a:chExt cx="641985" cy="296545"/>
          </a:xfrm>
        </p:grpSpPr>
        <p:sp>
          <p:nvSpPr>
            <p:cNvPr id="94" name="object 94"/>
            <p:cNvSpPr/>
            <p:nvPr/>
          </p:nvSpPr>
          <p:spPr>
            <a:xfrm>
              <a:off x="8912925" y="5156185"/>
              <a:ext cx="204470" cy="291465"/>
            </a:xfrm>
            <a:custGeom>
              <a:avLst/>
              <a:gdLst/>
              <a:ahLst/>
              <a:cxnLst/>
              <a:rect l="l" t="t" r="r" b="b"/>
              <a:pathLst>
                <a:path w="204470" h="291464">
                  <a:moveTo>
                    <a:pt x="101996" y="291103"/>
                  </a:moveTo>
                  <a:lnTo>
                    <a:pt x="60823" y="285460"/>
                  </a:lnTo>
                  <a:lnTo>
                    <a:pt x="29392" y="269532"/>
                  </a:lnTo>
                  <a:lnTo>
                    <a:pt x="8765" y="244817"/>
                  </a:lnTo>
                  <a:lnTo>
                    <a:pt x="0" y="212814"/>
                  </a:lnTo>
                  <a:lnTo>
                    <a:pt x="36112" y="212814"/>
                  </a:lnTo>
                  <a:lnTo>
                    <a:pt x="42840" y="233467"/>
                  </a:lnTo>
                  <a:lnTo>
                    <a:pt x="57476" y="247995"/>
                  </a:lnTo>
                  <a:lnTo>
                    <a:pt x="77901" y="256580"/>
                  </a:lnTo>
                  <a:lnTo>
                    <a:pt x="101996" y="259401"/>
                  </a:lnTo>
                  <a:lnTo>
                    <a:pt x="129033" y="255779"/>
                  </a:lnTo>
                  <a:lnTo>
                    <a:pt x="150616" y="245514"/>
                  </a:lnTo>
                  <a:lnTo>
                    <a:pt x="164912" y="229513"/>
                  </a:lnTo>
                  <a:lnTo>
                    <a:pt x="170085" y="208679"/>
                  </a:lnTo>
                  <a:lnTo>
                    <a:pt x="165528" y="190976"/>
                  </a:lnTo>
                  <a:lnTo>
                    <a:pt x="153270" y="178286"/>
                  </a:lnTo>
                  <a:lnTo>
                    <a:pt x="135429" y="169215"/>
                  </a:lnTo>
                  <a:lnTo>
                    <a:pt x="114125" y="162367"/>
                  </a:lnTo>
                  <a:lnTo>
                    <a:pt x="79667" y="152718"/>
                  </a:lnTo>
                  <a:lnTo>
                    <a:pt x="49701" y="141257"/>
                  </a:lnTo>
                  <a:lnTo>
                    <a:pt x="27049" y="125531"/>
                  </a:lnTo>
                  <a:lnTo>
                    <a:pt x="12719" y="104998"/>
                  </a:lnTo>
                  <a:lnTo>
                    <a:pt x="7718" y="79116"/>
                  </a:lnTo>
                  <a:lnTo>
                    <a:pt x="15204" y="46634"/>
                  </a:lnTo>
                  <a:lnTo>
                    <a:pt x="35767" y="21674"/>
                  </a:lnTo>
                  <a:lnTo>
                    <a:pt x="66564" y="5655"/>
                  </a:lnTo>
                  <a:lnTo>
                    <a:pt x="104753" y="0"/>
                  </a:lnTo>
                  <a:lnTo>
                    <a:pt x="142648" y="5668"/>
                  </a:lnTo>
                  <a:lnTo>
                    <a:pt x="172635" y="21364"/>
                  </a:lnTo>
                  <a:lnTo>
                    <a:pt x="192595" y="45123"/>
                  </a:lnTo>
                  <a:lnTo>
                    <a:pt x="200409" y="74981"/>
                  </a:lnTo>
                  <a:lnTo>
                    <a:pt x="166226" y="74981"/>
                  </a:lnTo>
                  <a:lnTo>
                    <a:pt x="159937" y="56386"/>
                  </a:lnTo>
                  <a:lnTo>
                    <a:pt x="146516" y="42624"/>
                  </a:lnTo>
                  <a:lnTo>
                    <a:pt x="127305" y="34083"/>
                  </a:lnTo>
                  <a:lnTo>
                    <a:pt x="103650" y="31150"/>
                  </a:lnTo>
                  <a:lnTo>
                    <a:pt x="78302" y="34626"/>
                  </a:lnTo>
                  <a:lnTo>
                    <a:pt x="58820" y="44278"/>
                  </a:lnTo>
                  <a:lnTo>
                    <a:pt x="46316" y="58945"/>
                  </a:lnTo>
                  <a:lnTo>
                    <a:pt x="41901" y="77462"/>
                  </a:lnTo>
                  <a:lnTo>
                    <a:pt x="47401" y="96483"/>
                  </a:lnTo>
                  <a:lnTo>
                    <a:pt x="61094" y="109715"/>
                  </a:lnTo>
                  <a:lnTo>
                    <a:pt x="78767" y="118398"/>
                  </a:lnTo>
                  <a:lnTo>
                    <a:pt x="96207" y="123773"/>
                  </a:lnTo>
                  <a:lnTo>
                    <a:pt x="124600" y="131492"/>
                  </a:lnTo>
                  <a:lnTo>
                    <a:pt x="149725" y="139491"/>
                  </a:lnTo>
                  <a:lnTo>
                    <a:pt x="175702" y="153511"/>
                  </a:lnTo>
                  <a:lnTo>
                    <a:pt x="196045" y="175956"/>
                  </a:lnTo>
                  <a:lnTo>
                    <a:pt x="204268" y="209230"/>
                  </a:lnTo>
                  <a:lnTo>
                    <a:pt x="197475" y="241444"/>
                  </a:lnTo>
                  <a:lnTo>
                    <a:pt x="177632" y="267430"/>
                  </a:lnTo>
                  <a:lnTo>
                    <a:pt x="145538" y="284784"/>
                  </a:lnTo>
                  <a:lnTo>
                    <a:pt x="101996" y="2911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3030" y="5227859"/>
              <a:ext cx="180009" cy="21887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74390" y="5227307"/>
              <a:ext cx="106958" cy="21501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9507261" y="5150948"/>
              <a:ext cx="47625" cy="291465"/>
            </a:xfrm>
            <a:custGeom>
              <a:avLst/>
              <a:gdLst/>
              <a:ahLst/>
              <a:cxnLst/>
              <a:rect l="l" t="t" r="r" b="b"/>
              <a:pathLst>
                <a:path w="47625" h="291464">
                  <a:moveTo>
                    <a:pt x="23707" y="44657"/>
                  </a:moveTo>
                  <a:lnTo>
                    <a:pt x="14537" y="42913"/>
                  </a:lnTo>
                  <a:lnTo>
                    <a:pt x="6995" y="38145"/>
                  </a:lnTo>
                  <a:lnTo>
                    <a:pt x="1882" y="31051"/>
                  </a:lnTo>
                  <a:lnTo>
                    <a:pt x="0" y="22328"/>
                  </a:lnTo>
                  <a:lnTo>
                    <a:pt x="1882" y="13606"/>
                  </a:lnTo>
                  <a:lnTo>
                    <a:pt x="6995" y="6512"/>
                  </a:lnTo>
                  <a:lnTo>
                    <a:pt x="14537" y="1744"/>
                  </a:lnTo>
                  <a:lnTo>
                    <a:pt x="23707" y="0"/>
                  </a:lnTo>
                  <a:lnTo>
                    <a:pt x="32718" y="1744"/>
                  </a:lnTo>
                  <a:lnTo>
                    <a:pt x="40178" y="6512"/>
                  </a:lnTo>
                  <a:lnTo>
                    <a:pt x="45260" y="13606"/>
                  </a:lnTo>
                  <a:lnTo>
                    <a:pt x="47138" y="22328"/>
                  </a:lnTo>
                  <a:lnTo>
                    <a:pt x="45260" y="31051"/>
                  </a:lnTo>
                  <a:lnTo>
                    <a:pt x="40178" y="38145"/>
                  </a:lnTo>
                  <a:lnTo>
                    <a:pt x="32718" y="42913"/>
                  </a:lnTo>
                  <a:lnTo>
                    <a:pt x="23707" y="44657"/>
                  </a:lnTo>
                  <a:close/>
                </a:path>
                <a:path w="47625" h="291464">
                  <a:moveTo>
                    <a:pt x="40247" y="291378"/>
                  </a:moveTo>
                  <a:lnTo>
                    <a:pt x="6615" y="291378"/>
                  </a:lnTo>
                  <a:lnTo>
                    <a:pt x="6615" y="79667"/>
                  </a:lnTo>
                  <a:lnTo>
                    <a:pt x="40247" y="79667"/>
                  </a:lnTo>
                  <a:lnTo>
                    <a:pt x="40247" y="2913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/>
          <p:nvPr/>
        </p:nvSpPr>
        <p:spPr>
          <a:xfrm>
            <a:off x="9600984" y="5179897"/>
            <a:ext cx="327025" cy="342265"/>
          </a:xfrm>
          <a:custGeom>
            <a:avLst/>
            <a:gdLst/>
            <a:ahLst/>
            <a:cxnLst/>
            <a:rect l="l" t="t" r="r" b="b"/>
            <a:pathLst>
              <a:path w="327025" h="342264">
                <a:moveTo>
                  <a:pt x="187731" y="157137"/>
                </a:moveTo>
                <a:lnTo>
                  <a:pt x="181127" y="111810"/>
                </a:lnTo>
                <a:lnTo>
                  <a:pt x="162915" y="78016"/>
                </a:lnTo>
                <a:lnTo>
                  <a:pt x="162610" y="77431"/>
                </a:lnTo>
                <a:lnTo>
                  <a:pt x="154089" y="70904"/>
                </a:lnTo>
                <a:lnTo>
                  <a:pt x="154089" y="156578"/>
                </a:lnTo>
                <a:lnTo>
                  <a:pt x="150241" y="188074"/>
                </a:lnTo>
                <a:lnTo>
                  <a:pt x="138722" y="213537"/>
                </a:lnTo>
                <a:lnTo>
                  <a:pt x="119672" y="230581"/>
                </a:lnTo>
                <a:lnTo>
                  <a:pt x="93167" y="236804"/>
                </a:lnTo>
                <a:lnTo>
                  <a:pt x="67386" y="230936"/>
                </a:lnTo>
                <a:lnTo>
                  <a:pt x="66217" y="229908"/>
                </a:lnTo>
                <a:lnTo>
                  <a:pt x="48552" y="214464"/>
                </a:lnTo>
                <a:lnTo>
                  <a:pt x="36995" y="189115"/>
                </a:lnTo>
                <a:lnTo>
                  <a:pt x="33070" y="156578"/>
                </a:lnTo>
                <a:lnTo>
                  <a:pt x="36918" y="124421"/>
                </a:lnTo>
                <a:lnTo>
                  <a:pt x="48336" y="99618"/>
                </a:lnTo>
                <a:lnTo>
                  <a:pt x="66332" y="84353"/>
                </a:lnTo>
                <a:lnTo>
                  <a:pt x="67157" y="83667"/>
                </a:lnTo>
                <a:lnTo>
                  <a:pt x="93167" y="78016"/>
                </a:lnTo>
                <a:lnTo>
                  <a:pt x="119900" y="84048"/>
                </a:lnTo>
                <a:lnTo>
                  <a:pt x="138938" y="100647"/>
                </a:lnTo>
                <a:lnTo>
                  <a:pt x="150317" y="125577"/>
                </a:lnTo>
                <a:lnTo>
                  <a:pt x="154089" y="156578"/>
                </a:lnTo>
                <a:lnTo>
                  <a:pt x="154089" y="70904"/>
                </a:lnTo>
                <a:lnTo>
                  <a:pt x="134112" y="55600"/>
                </a:lnTo>
                <a:lnTo>
                  <a:pt x="97586" y="47967"/>
                </a:lnTo>
                <a:lnTo>
                  <a:pt x="71704" y="52057"/>
                </a:lnTo>
                <a:lnTo>
                  <a:pt x="54267" y="61925"/>
                </a:lnTo>
                <a:lnTo>
                  <a:pt x="43192" y="73901"/>
                </a:lnTo>
                <a:lnTo>
                  <a:pt x="36385" y="84353"/>
                </a:lnTo>
                <a:lnTo>
                  <a:pt x="32524" y="84353"/>
                </a:lnTo>
                <a:lnTo>
                  <a:pt x="32524" y="50723"/>
                </a:lnTo>
                <a:lnTo>
                  <a:pt x="0" y="50723"/>
                </a:lnTo>
                <a:lnTo>
                  <a:pt x="0" y="341833"/>
                </a:lnTo>
                <a:lnTo>
                  <a:pt x="33629" y="341833"/>
                </a:lnTo>
                <a:lnTo>
                  <a:pt x="33629" y="229908"/>
                </a:lnTo>
                <a:lnTo>
                  <a:pt x="36385" y="229908"/>
                </a:lnTo>
                <a:lnTo>
                  <a:pt x="43357" y="240677"/>
                </a:lnTo>
                <a:lnTo>
                  <a:pt x="54749" y="252818"/>
                </a:lnTo>
                <a:lnTo>
                  <a:pt x="72402" y="262737"/>
                </a:lnTo>
                <a:lnTo>
                  <a:pt x="98132" y="266839"/>
                </a:lnTo>
                <a:lnTo>
                  <a:pt x="134340" y="259156"/>
                </a:lnTo>
                <a:lnTo>
                  <a:pt x="162674" y="237210"/>
                </a:lnTo>
                <a:lnTo>
                  <a:pt x="162890" y="236804"/>
                </a:lnTo>
                <a:lnTo>
                  <a:pt x="181127" y="202653"/>
                </a:lnTo>
                <a:lnTo>
                  <a:pt x="187731" y="157137"/>
                </a:lnTo>
                <a:close/>
              </a:path>
              <a:path w="327025" h="342264">
                <a:moveTo>
                  <a:pt x="326936" y="232384"/>
                </a:moveTo>
                <a:lnTo>
                  <a:pt x="313156" y="233210"/>
                </a:lnTo>
                <a:lnTo>
                  <a:pt x="307086" y="233210"/>
                </a:lnTo>
                <a:lnTo>
                  <a:pt x="296684" y="232105"/>
                </a:lnTo>
                <a:lnTo>
                  <a:pt x="287794" y="227596"/>
                </a:lnTo>
                <a:lnTo>
                  <a:pt x="281584" y="217982"/>
                </a:lnTo>
                <a:lnTo>
                  <a:pt x="279247" y="201510"/>
                </a:lnTo>
                <a:lnTo>
                  <a:pt x="279247" y="78841"/>
                </a:lnTo>
                <a:lnTo>
                  <a:pt x="323900" y="78841"/>
                </a:lnTo>
                <a:lnTo>
                  <a:pt x="323900" y="50723"/>
                </a:lnTo>
                <a:lnTo>
                  <a:pt x="279247" y="50723"/>
                </a:lnTo>
                <a:lnTo>
                  <a:pt x="279247" y="0"/>
                </a:lnTo>
                <a:lnTo>
                  <a:pt x="245618" y="0"/>
                </a:lnTo>
                <a:lnTo>
                  <a:pt x="245618" y="50723"/>
                </a:lnTo>
                <a:lnTo>
                  <a:pt x="213639" y="50723"/>
                </a:lnTo>
                <a:lnTo>
                  <a:pt x="213639" y="78841"/>
                </a:lnTo>
                <a:lnTo>
                  <a:pt x="245618" y="78841"/>
                </a:lnTo>
                <a:lnTo>
                  <a:pt x="245618" y="210337"/>
                </a:lnTo>
                <a:lnTo>
                  <a:pt x="250710" y="234607"/>
                </a:lnTo>
                <a:lnTo>
                  <a:pt x="264020" y="251714"/>
                </a:lnTo>
                <a:lnTo>
                  <a:pt x="282600" y="261848"/>
                </a:lnTo>
                <a:lnTo>
                  <a:pt x="303504" y="265188"/>
                </a:lnTo>
                <a:lnTo>
                  <a:pt x="313423" y="265188"/>
                </a:lnTo>
                <a:lnTo>
                  <a:pt x="321703" y="264363"/>
                </a:lnTo>
                <a:lnTo>
                  <a:pt x="326936" y="263537"/>
                </a:lnTo>
                <a:lnTo>
                  <a:pt x="326936" y="232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954666" y="5138330"/>
            <a:ext cx="317500" cy="331470"/>
          </a:xfrm>
          <a:custGeom>
            <a:avLst/>
            <a:gdLst/>
            <a:ahLst/>
            <a:cxnLst/>
            <a:rect l="l" t="t" r="r" b="b"/>
            <a:pathLst>
              <a:path w="317500" h="331470">
                <a:moveTo>
                  <a:pt x="282549" y="101600"/>
                </a:moveTo>
                <a:lnTo>
                  <a:pt x="71666" y="101600"/>
                </a:lnTo>
                <a:lnTo>
                  <a:pt x="71666" y="71120"/>
                </a:lnTo>
                <a:lnTo>
                  <a:pt x="276491" y="71120"/>
                </a:lnTo>
                <a:lnTo>
                  <a:pt x="276491" y="50800"/>
                </a:lnTo>
                <a:lnTo>
                  <a:pt x="276491" y="21590"/>
                </a:lnTo>
                <a:lnTo>
                  <a:pt x="276491" y="0"/>
                </a:lnTo>
                <a:lnTo>
                  <a:pt x="40246" y="0"/>
                </a:lnTo>
                <a:lnTo>
                  <a:pt x="40246" y="21590"/>
                </a:lnTo>
                <a:lnTo>
                  <a:pt x="245884" y="21590"/>
                </a:lnTo>
                <a:lnTo>
                  <a:pt x="245884" y="50800"/>
                </a:lnTo>
                <a:lnTo>
                  <a:pt x="41338" y="50800"/>
                </a:lnTo>
                <a:lnTo>
                  <a:pt x="41338" y="71120"/>
                </a:lnTo>
                <a:lnTo>
                  <a:pt x="41338" y="101600"/>
                </a:lnTo>
                <a:lnTo>
                  <a:pt x="41338" y="124460"/>
                </a:lnTo>
                <a:lnTo>
                  <a:pt x="282549" y="124460"/>
                </a:lnTo>
                <a:lnTo>
                  <a:pt x="282549" y="101600"/>
                </a:lnTo>
                <a:close/>
              </a:path>
              <a:path w="317500" h="331470">
                <a:moveTo>
                  <a:pt x="288886" y="308610"/>
                </a:moveTo>
                <a:lnTo>
                  <a:pt x="69456" y="308610"/>
                </a:lnTo>
                <a:lnTo>
                  <a:pt x="69456" y="275590"/>
                </a:lnTo>
                <a:lnTo>
                  <a:pt x="277583" y="275590"/>
                </a:lnTo>
                <a:lnTo>
                  <a:pt x="277583" y="254000"/>
                </a:lnTo>
                <a:lnTo>
                  <a:pt x="277583" y="224790"/>
                </a:lnTo>
                <a:lnTo>
                  <a:pt x="277583" y="201930"/>
                </a:lnTo>
                <a:lnTo>
                  <a:pt x="38315" y="201930"/>
                </a:lnTo>
                <a:lnTo>
                  <a:pt x="38315" y="224790"/>
                </a:lnTo>
                <a:lnTo>
                  <a:pt x="247269" y="224790"/>
                </a:lnTo>
                <a:lnTo>
                  <a:pt x="247269" y="254000"/>
                </a:lnTo>
                <a:lnTo>
                  <a:pt x="38862" y="254000"/>
                </a:lnTo>
                <a:lnTo>
                  <a:pt x="38862" y="275590"/>
                </a:lnTo>
                <a:lnTo>
                  <a:pt x="38862" y="308610"/>
                </a:lnTo>
                <a:lnTo>
                  <a:pt x="38862" y="331470"/>
                </a:lnTo>
                <a:lnTo>
                  <a:pt x="288886" y="331470"/>
                </a:lnTo>
                <a:lnTo>
                  <a:pt x="288886" y="308610"/>
                </a:lnTo>
                <a:close/>
              </a:path>
              <a:path w="317500" h="331470">
                <a:moveTo>
                  <a:pt x="317284" y="150177"/>
                </a:moveTo>
                <a:lnTo>
                  <a:pt x="0" y="150177"/>
                </a:lnTo>
                <a:lnTo>
                  <a:pt x="0" y="174167"/>
                </a:lnTo>
                <a:lnTo>
                  <a:pt x="317284" y="174167"/>
                </a:lnTo>
                <a:lnTo>
                  <a:pt x="317284" y="150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395064" y="5127523"/>
            <a:ext cx="1327785" cy="347345"/>
          </a:xfrm>
          <a:custGeom>
            <a:avLst/>
            <a:gdLst/>
            <a:ahLst/>
            <a:cxnLst/>
            <a:rect l="l" t="t" r="r" b="b"/>
            <a:pathLst>
              <a:path w="1327784" h="347345">
                <a:moveTo>
                  <a:pt x="210883" y="241211"/>
                </a:moveTo>
                <a:lnTo>
                  <a:pt x="176034" y="216408"/>
                </a:lnTo>
                <a:lnTo>
                  <a:pt x="147485" y="180936"/>
                </a:lnTo>
                <a:lnTo>
                  <a:pt x="136410" y="156578"/>
                </a:lnTo>
                <a:lnTo>
                  <a:pt x="128231" y="138595"/>
                </a:lnTo>
                <a:lnTo>
                  <a:pt x="121297" y="93179"/>
                </a:lnTo>
                <a:lnTo>
                  <a:pt x="121297" y="30048"/>
                </a:lnTo>
                <a:lnTo>
                  <a:pt x="90970" y="30048"/>
                </a:lnTo>
                <a:lnTo>
                  <a:pt x="90970" y="93179"/>
                </a:lnTo>
                <a:lnTo>
                  <a:pt x="83731" y="140436"/>
                </a:lnTo>
                <a:lnTo>
                  <a:pt x="64300" y="184759"/>
                </a:lnTo>
                <a:lnTo>
                  <a:pt x="35458" y="221957"/>
                </a:lnTo>
                <a:lnTo>
                  <a:pt x="0" y="247827"/>
                </a:lnTo>
                <a:lnTo>
                  <a:pt x="19291" y="272351"/>
                </a:lnTo>
                <a:lnTo>
                  <a:pt x="47218" y="252615"/>
                </a:lnTo>
                <a:lnTo>
                  <a:pt x="71755" y="225793"/>
                </a:lnTo>
                <a:lnTo>
                  <a:pt x="91884" y="193294"/>
                </a:lnTo>
                <a:lnTo>
                  <a:pt x="106540" y="156578"/>
                </a:lnTo>
                <a:lnTo>
                  <a:pt x="121043" y="191122"/>
                </a:lnTo>
                <a:lnTo>
                  <a:pt x="140728" y="221703"/>
                </a:lnTo>
                <a:lnTo>
                  <a:pt x="164655" y="247015"/>
                </a:lnTo>
                <a:lnTo>
                  <a:pt x="191858" y="265747"/>
                </a:lnTo>
                <a:lnTo>
                  <a:pt x="210883" y="241211"/>
                </a:lnTo>
                <a:close/>
              </a:path>
              <a:path w="1327784" h="347345">
                <a:moveTo>
                  <a:pt x="331076" y="140589"/>
                </a:moveTo>
                <a:lnTo>
                  <a:pt x="273189" y="140589"/>
                </a:lnTo>
                <a:lnTo>
                  <a:pt x="273189" y="0"/>
                </a:lnTo>
                <a:lnTo>
                  <a:pt x="242582" y="0"/>
                </a:lnTo>
                <a:lnTo>
                  <a:pt x="242582" y="346506"/>
                </a:lnTo>
                <a:lnTo>
                  <a:pt x="273189" y="346506"/>
                </a:lnTo>
                <a:lnTo>
                  <a:pt x="273189" y="167055"/>
                </a:lnTo>
                <a:lnTo>
                  <a:pt x="331076" y="167055"/>
                </a:lnTo>
                <a:lnTo>
                  <a:pt x="331076" y="140589"/>
                </a:lnTo>
                <a:close/>
              </a:path>
              <a:path w="1327784" h="347345">
                <a:moveTo>
                  <a:pt x="627138" y="284213"/>
                </a:moveTo>
                <a:lnTo>
                  <a:pt x="618845" y="258025"/>
                </a:lnTo>
                <a:lnTo>
                  <a:pt x="604939" y="246722"/>
                </a:lnTo>
                <a:lnTo>
                  <a:pt x="596544" y="239915"/>
                </a:lnTo>
                <a:lnTo>
                  <a:pt x="596544" y="284213"/>
                </a:lnTo>
                <a:lnTo>
                  <a:pt x="590308" y="300113"/>
                </a:lnTo>
                <a:lnTo>
                  <a:pt x="572731" y="311950"/>
                </a:lnTo>
                <a:lnTo>
                  <a:pt x="544868" y="319290"/>
                </a:lnTo>
                <a:lnTo>
                  <a:pt x="507771" y="321703"/>
                </a:lnTo>
                <a:lnTo>
                  <a:pt x="470535" y="319290"/>
                </a:lnTo>
                <a:lnTo>
                  <a:pt x="442645" y="311950"/>
                </a:lnTo>
                <a:lnTo>
                  <a:pt x="425208" y="300113"/>
                </a:lnTo>
                <a:lnTo>
                  <a:pt x="419290" y="284213"/>
                </a:lnTo>
                <a:lnTo>
                  <a:pt x="425208" y="268503"/>
                </a:lnTo>
                <a:lnTo>
                  <a:pt x="442645" y="256781"/>
                </a:lnTo>
                <a:lnTo>
                  <a:pt x="470535" y="249402"/>
                </a:lnTo>
                <a:lnTo>
                  <a:pt x="507771" y="246722"/>
                </a:lnTo>
                <a:lnTo>
                  <a:pt x="544868" y="249402"/>
                </a:lnTo>
                <a:lnTo>
                  <a:pt x="572731" y="256781"/>
                </a:lnTo>
                <a:lnTo>
                  <a:pt x="590308" y="268503"/>
                </a:lnTo>
                <a:lnTo>
                  <a:pt x="596544" y="284213"/>
                </a:lnTo>
                <a:lnTo>
                  <a:pt x="596544" y="239915"/>
                </a:lnTo>
                <a:lnTo>
                  <a:pt x="595261" y="238861"/>
                </a:lnTo>
                <a:lnTo>
                  <a:pt x="557784" y="227152"/>
                </a:lnTo>
                <a:lnTo>
                  <a:pt x="507771" y="223291"/>
                </a:lnTo>
                <a:lnTo>
                  <a:pt x="457454" y="227152"/>
                </a:lnTo>
                <a:lnTo>
                  <a:pt x="419836" y="238861"/>
                </a:lnTo>
                <a:lnTo>
                  <a:pt x="396290" y="258025"/>
                </a:lnTo>
                <a:lnTo>
                  <a:pt x="388137" y="284213"/>
                </a:lnTo>
                <a:lnTo>
                  <a:pt x="396290" y="310565"/>
                </a:lnTo>
                <a:lnTo>
                  <a:pt x="419836" y="329831"/>
                </a:lnTo>
                <a:lnTo>
                  <a:pt x="457454" y="341655"/>
                </a:lnTo>
                <a:lnTo>
                  <a:pt x="507771" y="345681"/>
                </a:lnTo>
                <a:lnTo>
                  <a:pt x="557784" y="341655"/>
                </a:lnTo>
                <a:lnTo>
                  <a:pt x="595261" y="329831"/>
                </a:lnTo>
                <a:lnTo>
                  <a:pt x="605218" y="321703"/>
                </a:lnTo>
                <a:lnTo>
                  <a:pt x="618845" y="310565"/>
                </a:lnTo>
                <a:lnTo>
                  <a:pt x="627138" y="284213"/>
                </a:lnTo>
                <a:close/>
              </a:path>
              <a:path w="1327784" h="347345">
                <a:moveTo>
                  <a:pt x="666013" y="171462"/>
                </a:moveTo>
                <a:lnTo>
                  <a:pt x="587438" y="171462"/>
                </a:lnTo>
                <a:lnTo>
                  <a:pt x="587438" y="130530"/>
                </a:lnTo>
                <a:lnTo>
                  <a:pt x="587438" y="122262"/>
                </a:lnTo>
                <a:lnTo>
                  <a:pt x="605637" y="113004"/>
                </a:lnTo>
                <a:lnTo>
                  <a:pt x="608126" y="110820"/>
                </a:lnTo>
                <a:lnTo>
                  <a:pt x="619048" y="101257"/>
                </a:lnTo>
                <a:lnTo>
                  <a:pt x="627329" y="87160"/>
                </a:lnTo>
                <a:lnTo>
                  <a:pt x="630174" y="70840"/>
                </a:lnTo>
                <a:lnTo>
                  <a:pt x="621665" y="43599"/>
                </a:lnTo>
                <a:lnTo>
                  <a:pt x="605955" y="30594"/>
                </a:lnTo>
                <a:lnTo>
                  <a:pt x="599020" y="24866"/>
                </a:lnTo>
                <a:lnTo>
                  <a:pt x="599020" y="70840"/>
                </a:lnTo>
                <a:lnTo>
                  <a:pt x="592670" y="87795"/>
                </a:lnTo>
                <a:lnTo>
                  <a:pt x="574484" y="100342"/>
                </a:lnTo>
                <a:lnTo>
                  <a:pt x="557123" y="105067"/>
                </a:lnTo>
                <a:lnTo>
                  <a:pt x="557123" y="130530"/>
                </a:lnTo>
                <a:lnTo>
                  <a:pt x="557123" y="171462"/>
                </a:lnTo>
                <a:lnTo>
                  <a:pt x="458990" y="171462"/>
                </a:lnTo>
                <a:lnTo>
                  <a:pt x="458990" y="130670"/>
                </a:lnTo>
                <a:lnTo>
                  <a:pt x="470192" y="132372"/>
                </a:lnTo>
                <a:lnTo>
                  <a:pt x="482092" y="133578"/>
                </a:lnTo>
                <a:lnTo>
                  <a:pt x="494626" y="134289"/>
                </a:lnTo>
                <a:lnTo>
                  <a:pt x="507771" y="134518"/>
                </a:lnTo>
                <a:lnTo>
                  <a:pt x="521106" y="134264"/>
                </a:lnTo>
                <a:lnTo>
                  <a:pt x="533793" y="133502"/>
                </a:lnTo>
                <a:lnTo>
                  <a:pt x="545807" y="132257"/>
                </a:lnTo>
                <a:lnTo>
                  <a:pt x="556221" y="130670"/>
                </a:lnTo>
                <a:lnTo>
                  <a:pt x="557123" y="130530"/>
                </a:lnTo>
                <a:lnTo>
                  <a:pt x="557123" y="105067"/>
                </a:lnTo>
                <a:lnTo>
                  <a:pt x="545757" y="108140"/>
                </a:lnTo>
                <a:lnTo>
                  <a:pt x="507771" y="110820"/>
                </a:lnTo>
                <a:lnTo>
                  <a:pt x="469684" y="108140"/>
                </a:lnTo>
                <a:lnTo>
                  <a:pt x="440994" y="100342"/>
                </a:lnTo>
                <a:lnTo>
                  <a:pt x="422960" y="87795"/>
                </a:lnTo>
                <a:lnTo>
                  <a:pt x="416801" y="70840"/>
                </a:lnTo>
                <a:lnTo>
                  <a:pt x="422960" y="53975"/>
                </a:lnTo>
                <a:lnTo>
                  <a:pt x="440994" y="41313"/>
                </a:lnTo>
                <a:lnTo>
                  <a:pt x="469684" y="33362"/>
                </a:lnTo>
                <a:lnTo>
                  <a:pt x="507771" y="30594"/>
                </a:lnTo>
                <a:lnTo>
                  <a:pt x="545757" y="33362"/>
                </a:lnTo>
                <a:lnTo>
                  <a:pt x="574484" y="41313"/>
                </a:lnTo>
                <a:lnTo>
                  <a:pt x="592670" y="53975"/>
                </a:lnTo>
                <a:lnTo>
                  <a:pt x="599020" y="70840"/>
                </a:lnTo>
                <a:lnTo>
                  <a:pt x="599020" y="24866"/>
                </a:lnTo>
                <a:lnTo>
                  <a:pt x="597293" y="23431"/>
                </a:lnTo>
                <a:lnTo>
                  <a:pt x="558761" y="10909"/>
                </a:lnTo>
                <a:lnTo>
                  <a:pt x="507771" y="6616"/>
                </a:lnTo>
                <a:lnTo>
                  <a:pt x="456628" y="10909"/>
                </a:lnTo>
                <a:lnTo>
                  <a:pt x="418007" y="23431"/>
                </a:lnTo>
                <a:lnTo>
                  <a:pt x="393611" y="43599"/>
                </a:lnTo>
                <a:lnTo>
                  <a:pt x="385102" y="70840"/>
                </a:lnTo>
                <a:lnTo>
                  <a:pt x="387972" y="87236"/>
                </a:lnTo>
                <a:lnTo>
                  <a:pt x="396354" y="101396"/>
                </a:lnTo>
                <a:lnTo>
                  <a:pt x="409930" y="113195"/>
                </a:lnTo>
                <a:lnTo>
                  <a:pt x="428383" y="122529"/>
                </a:lnTo>
                <a:lnTo>
                  <a:pt x="428383" y="171462"/>
                </a:lnTo>
                <a:lnTo>
                  <a:pt x="350100" y="171462"/>
                </a:lnTo>
                <a:lnTo>
                  <a:pt x="350100" y="196545"/>
                </a:lnTo>
                <a:lnTo>
                  <a:pt x="666013" y="196545"/>
                </a:lnTo>
                <a:lnTo>
                  <a:pt x="666013" y="171462"/>
                </a:lnTo>
                <a:close/>
              </a:path>
              <a:path w="1327784" h="347345">
                <a:moveTo>
                  <a:pt x="882954" y="189382"/>
                </a:moveTo>
                <a:lnTo>
                  <a:pt x="876477" y="157162"/>
                </a:lnTo>
                <a:lnTo>
                  <a:pt x="861174" y="135356"/>
                </a:lnTo>
                <a:lnTo>
                  <a:pt x="858799" y="131978"/>
                </a:lnTo>
                <a:lnTo>
                  <a:pt x="853732" y="128879"/>
                </a:lnTo>
                <a:lnTo>
                  <a:pt x="853732" y="189382"/>
                </a:lnTo>
                <a:lnTo>
                  <a:pt x="849414" y="211035"/>
                </a:lnTo>
                <a:lnTo>
                  <a:pt x="837780" y="228015"/>
                </a:lnTo>
                <a:lnTo>
                  <a:pt x="820204" y="239039"/>
                </a:lnTo>
                <a:lnTo>
                  <a:pt x="798055" y="242862"/>
                </a:lnTo>
                <a:lnTo>
                  <a:pt x="775703" y="239039"/>
                </a:lnTo>
                <a:lnTo>
                  <a:pt x="758012" y="228015"/>
                </a:lnTo>
                <a:lnTo>
                  <a:pt x="746417" y="211035"/>
                </a:lnTo>
                <a:lnTo>
                  <a:pt x="742365" y="189382"/>
                </a:lnTo>
                <a:lnTo>
                  <a:pt x="746417" y="167678"/>
                </a:lnTo>
                <a:lnTo>
                  <a:pt x="758012" y="150583"/>
                </a:lnTo>
                <a:lnTo>
                  <a:pt x="775703" y="139369"/>
                </a:lnTo>
                <a:lnTo>
                  <a:pt x="798055" y="135356"/>
                </a:lnTo>
                <a:lnTo>
                  <a:pt x="820204" y="139369"/>
                </a:lnTo>
                <a:lnTo>
                  <a:pt x="837780" y="150583"/>
                </a:lnTo>
                <a:lnTo>
                  <a:pt x="849414" y="167678"/>
                </a:lnTo>
                <a:lnTo>
                  <a:pt x="853732" y="189382"/>
                </a:lnTo>
                <a:lnTo>
                  <a:pt x="853732" y="128879"/>
                </a:lnTo>
                <a:lnTo>
                  <a:pt x="831977" y="115570"/>
                </a:lnTo>
                <a:lnTo>
                  <a:pt x="798055" y="109715"/>
                </a:lnTo>
                <a:lnTo>
                  <a:pt x="763930" y="115570"/>
                </a:lnTo>
                <a:lnTo>
                  <a:pt x="736993" y="131978"/>
                </a:lnTo>
                <a:lnTo>
                  <a:pt x="719353" y="157162"/>
                </a:lnTo>
                <a:lnTo>
                  <a:pt x="713143" y="189382"/>
                </a:lnTo>
                <a:lnTo>
                  <a:pt x="719353" y="221551"/>
                </a:lnTo>
                <a:lnTo>
                  <a:pt x="736993" y="246646"/>
                </a:lnTo>
                <a:lnTo>
                  <a:pt x="763930" y="262953"/>
                </a:lnTo>
                <a:lnTo>
                  <a:pt x="798055" y="268770"/>
                </a:lnTo>
                <a:lnTo>
                  <a:pt x="831977" y="262953"/>
                </a:lnTo>
                <a:lnTo>
                  <a:pt x="858799" y="246646"/>
                </a:lnTo>
                <a:lnTo>
                  <a:pt x="861479" y="242862"/>
                </a:lnTo>
                <a:lnTo>
                  <a:pt x="876477" y="221551"/>
                </a:lnTo>
                <a:lnTo>
                  <a:pt x="882954" y="189382"/>
                </a:lnTo>
                <a:close/>
              </a:path>
              <a:path w="1327784" h="347345">
                <a:moveTo>
                  <a:pt x="899502" y="55689"/>
                </a:moveTo>
                <a:lnTo>
                  <a:pt x="812939" y="55689"/>
                </a:lnTo>
                <a:lnTo>
                  <a:pt x="812939" y="4140"/>
                </a:lnTo>
                <a:lnTo>
                  <a:pt x="782345" y="4140"/>
                </a:lnTo>
                <a:lnTo>
                  <a:pt x="782345" y="55689"/>
                </a:lnTo>
                <a:lnTo>
                  <a:pt x="693305" y="55689"/>
                </a:lnTo>
                <a:lnTo>
                  <a:pt x="693305" y="81051"/>
                </a:lnTo>
                <a:lnTo>
                  <a:pt x="899502" y="81051"/>
                </a:lnTo>
                <a:lnTo>
                  <a:pt x="899502" y="55689"/>
                </a:lnTo>
                <a:close/>
              </a:path>
              <a:path w="1327784" h="347345">
                <a:moveTo>
                  <a:pt x="1021346" y="142798"/>
                </a:moveTo>
                <a:lnTo>
                  <a:pt x="963447" y="142798"/>
                </a:lnTo>
                <a:lnTo>
                  <a:pt x="963447" y="0"/>
                </a:lnTo>
                <a:lnTo>
                  <a:pt x="933132" y="0"/>
                </a:lnTo>
                <a:lnTo>
                  <a:pt x="933132" y="346506"/>
                </a:lnTo>
                <a:lnTo>
                  <a:pt x="963447" y="346506"/>
                </a:lnTo>
                <a:lnTo>
                  <a:pt x="963447" y="168427"/>
                </a:lnTo>
                <a:lnTo>
                  <a:pt x="1021346" y="168427"/>
                </a:lnTo>
                <a:lnTo>
                  <a:pt x="1021346" y="142798"/>
                </a:lnTo>
                <a:close/>
              </a:path>
              <a:path w="1327784" h="347345">
                <a:moveTo>
                  <a:pt x="1327607" y="0"/>
                </a:moveTo>
                <a:lnTo>
                  <a:pt x="1297279" y="0"/>
                </a:lnTo>
                <a:lnTo>
                  <a:pt x="1297279" y="77457"/>
                </a:lnTo>
                <a:lnTo>
                  <a:pt x="1297279" y="103098"/>
                </a:lnTo>
                <a:lnTo>
                  <a:pt x="1297279" y="187172"/>
                </a:lnTo>
                <a:lnTo>
                  <a:pt x="1216101" y="187172"/>
                </a:lnTo>
                <a:lnTo>
                  <a:pt x="1217828" y="177876"/>
                </a:lnTo>
                <a:lnTo>
                  <a:pt x="1219085" y="168160"/>
                </a:lnTo>
                <a:lnTo>
                  <a:pt x="1219847" y="158026"/>
                </a:lnTo>
                <a:lnTo>
                  <a:pt x="1220101" y="147485"/>
                </a:lnTo>
                <a:lnTo>
                  <a:pt x="1219771" y="135623"/>
                </a:lnTo>
                <a:lnTo>
                  <a:pt x="1218793" y="124256"/>
                </a:lnTo>
                <a:lnTo>
                  <a:pt x="1217193" y="113411"/>
                </a:lnTo>
                <a:lnTo>
                  <a:pt x="1214996" y="103098"/>
                </a:lnTo>
                <a:lnTo>
                  <a:pt x="1297279" y="103098"/>
                </a:lnTo>
                <a:lnTo>
                  <a:pt x="1297279" y="77457"/>
                </a:lnTo>
                <a:lnTo>
                  <a:pt x="1206182" y="77457"/>
                </a:lnTo>
                <a:lnTo>
                  <a:pt x="1193025" y="56070"/>
                </a:lnTo>
                <a:lnTo>
                  <a:pt x="1191158" y="54292"/>
                </a:lnTo>
                <a:lnTo>
                  <a:pt x="1191158" y="147485"/>
                </a:lnTo>
                <a:lnTo>
                  <a:pt x="1186916" y="185928"/>
                </a:lnTo>
                <a:lnTo>
                  <a:pt x="1175054" y="215392"/>
                </a:lnTo>
                <a:lnTo>
                  <a:pt x="1156843" y="234276"/>
                </a:lnTo>
                <a:lnTo>
                  <a:pt x="1133538" y="240931"/>
                </a:lnTo>
                <a:lnTo>
                  <a:pt x="1110119" y="234276"/>
                </a:lnTo>
                <a:lnTo>
                  <a:pt x="1091907" y="215392"/>
                </a:lnTo>
                <a:lnTo>
                  <a:pt x="1080122" y="185928"/>
                </a:lnTo>
                <a:lnTo>
                  <a:pt x="1075918" y="147485"/>
                </a:lnTo>
                <a:lnTo>
                  <a:pt x="1080122" y="109194"/>
                </a:lnTo>
                <a:lnTo>
                  <a:pt x="1091907" y="79768"/>
                </a:lnTo>
                <a:lnTo>
                  <a:pt x="1110119" y="60845"/>
                </a:lnTo>
                <a:lnTo>
                  <a:pt x="1133538" y="54025"/>
                </a:lnTo>
                <a:lnTo>
                  <a:pt x="1156843" y="60845"/>
                </a:lnTo>
                <a:lnTo>
                  <a:pt x="1175054" y="79768"/>
                </a:lnTo>
                <a:lnTo>
                  <a:pt x="1186916" y="109194"/>
                </a:lnTo>
                <a:lnTo>
                  <a:pt x="1191158" y="147485"/>
                </a:lnTo>
                <a:lnTo>
                  <a:pt x="1191158" y="54292"/>
                </a:lnTo>
                <a:lnTo>
                  <a:pt x="1190879" y="54025"/>
                </a:lnTo>
                <a:lnTo>
                  <a:pt x="1176210" y="40157"/>
                </a:lnTo>
                <a:lnTo>
                  <a:pt x="1156233" y="30226"/>
                </a:lnTo>
                <a:lnTo>
                  <a:pt x="1133538" y="26733"/>
                </a:lnTo>
                <a:lnTo>
                  <a:pt x="1098296" y="35369"/>
                </a:lnTo>
                <a:lnTo>
                  <a:pt x="1070787" y="59613"/>
                </a:lnTo>
                <a:lnTo>
                  <a:pt x="1052944" y="97599"/>
                </a:lnTo>
                <a:lnTo>
                  <a:pt x="1046708" y="147485"/>
                </a:lnTo>
                <a:lnTo>
                  <a:pt x="1052944" y="197510"/>
                </a:lnTo>
                <a:lnTo>
                  <a:pt x="1070787" y="235559"/>
                </a:lnTo>
                <a:lnTo>
                  <a:pt x="1098296" y="259740"/>
                </a:lnTo>
                <a:lnTo>
                  <a:pt x="1133538" y="268224"/>
                </a:lnTo>
                <a:lnTo>
                  <a:pt x="1157325" y="264464"/>
                </a:lnTo>
                <a:lnTo>
                  <a:pt x="1178090" y="253555"/>
                </a:lnTo>
                <a:lnTo>
                  <a:pt x="1190510" y="240931"/>
                </a:lnTo>
                <a:lnTo>
                  <a:pt x="1195298" y="236067"/>
                </a:lnTo>
                <a:lnTo>
                  <a:pt x="1208379" y="212534"/>
                </a:lnTo>
                <a:lnTo>
                  <a:pt x="1297279" y="212534"/>
                </a:lnTo>
                <a:lnTo>
                  <a:pt x="1297279" y="347065"/>
                </a:lnTo>
                <a:lnTo>
                  <a:pt x="1327607" y="347065"/>
                </a:lnTo>
                <a:lnTo>
                  <a:pt x="1327607" y="212534"/>
                </a:lnTo>
                <a:lnTo>
                  <a:pt x="1327607" y="187172"/>
                </a:lnTo>
                <a:lnTo>
                  <a:pt x="1327607" y="103098"/>
                </a:lnTo>
                <a:lnTo>
                  <a:pt x="1327607" y="77457"/>
                </a:lnTo>
                <a:lnTo>
                  <a:pt x="1327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878498" y="5127516"/>
            <a:ext cx="295910" cy="342265"/>
          </a:xfrm>
          <a:custGeom>
            <a:avLst/>
            <a:gdLst/>
            <a:ahLst/>
            <a:cxnLst/>
            <a:rect l="l" t="t" r="r" b="b"/>
            <a:pathLst>
              <a:path w="295909" h="342264">
                <a:moveTo>
                  <a:pt x="295513" y="214743"/>
                </a:moveTo>
                <a:lnTo>
                  <a:pt x="266017" y="214743"/>
                </a:lnTo>
                <a:lnTo>
                  <a:pt x="266017" y="0"/>
                </a:lnTo>
                <a:lnTo>
                  <a:pt x="295513" y="0"/>
                </a:lnTo>
                <a:lnTo>
                  <a:pt x="295513" y="214743"/>
                </a:lnTo>
                <a:close/>
              </a:path>
              <a:path w="295909" h="342264">
                <a:moveTo>
                  <a:pt x="232662" y="213641"/>
                </a:moveTo>
                <a:lnTo>
                  <a:pt x="203441" y="213641"/>
                </a:lnTo>
                <a:lnTo>
                  <a:pt x="203441" y="193517"/>
                </a:lnTo>
                <a:lnTo>
                  <a:pt x="141692" y="193517"/>
                </a:lnTo>
                <a:lnTo>
                  <a:pt x="141692" y="171464"/>
                </a:lnTo>
                <a:lnTo>
                  <a:pt x="203441" y="171464"/>
                </a:lnTo>
                <a:lnTo>
                  <a:pt x="203441" y="6064"/>
                </a:lnTo>
                <a:lnTo>
                  <a:pt x="232662" y="6064"/>
                </a:lnTo>
                <a:lnTo>
                  <a:pt x="232662" y="213641"/>
                </a:lnTo>
                <a:close/>
              </a:path>
              <a:path w="295909" h="342264">
                <a:moveTo>
                  <a:pt x="94002" y="114952"/>
                </a:moveTo>
                <a:lnTo>
                  <a:pt x="62968" y="111360"/>
                </a:lnTo>
                <a:lnTo>
                  <a:pt x="39041" y="101100"/>
                </a:lnTo>
                <a:lnTo>
                  <a:pt x="23642" y="84948"/>
                </a:lnTo>
                <a:lnTo>
                  <a:pt x="18193" y="63678"/>
                </a:lnTo>
                <a:lnTo>
                  <a:pt x="23642" y="42176"/>
                </a:lnTo>
                <a:lnTo>
                  <a:pt x="39041" y="26050"/>
                </a:lnTo>
                <a:lnTo>
                  <a:pt x="62968" y="15919"/>
                </a:lnTo>
                <a:lnTo>
                  <a:pt x="94002" y="12404"/>
                </a:lnTo>
                <a:lnTo>
                  <a:pt x="124919" y="15919"/>
                </a:lnTo>
                <a:lnTo>
                  <a:pt x="148859" y="26050"/>
                </a:lnTo>
                <a:lnTo>
                  <a:pt x="156921" y="34458"/>
                </a:lnTo>
                <a:lnTo>
                  <a:pt x="94002" y="34458"/>
                </a:lnTo>
                <a:lnTo>
                  <a:pt x="74223" y="36349"/>
                </a:lnTo>
                <a:lnTo>
                  <a:pt x="59199" y="42142"/>
                </a:lnTo>
                <a:lnTo>
                  <a:pt x="49654" y="51398"/>
                </a:lnTo>
                <a:lnTo>
                  <a:pt x="46311" y="63678"/>
                </a:lnTo>
                <a:lnTo>
                  <a:pt x="49654" y="75760"/>
                </a:lnTo>
                <a:lnTo>
                  <a:pt x="59199" y="84870"/>
                </a:lnTo>
                <a:lnTo>
                  <a:pt x="74223" y="90620"/>
                </a:lnTo>
                <a:lnTo>
                  <a:pt x="94002" y="92623"/>
                </a:lnTo>
                <a:lnTo>
                  <a:pt x="156974" y="92623"/>
                </a:lnTo>
                <a:lnTo>
                  <a:pt x="148859" y="101100"/>
                </a:lnTo>
                <a:lnTo>
                  <a:pt x="124919" y="111360"/>
                </a:lnTo>
                <a:lnTo>
                  <a:pt x="94002" y="114952"/>
                </a:lnTo>
                <a:close/>
              </a:path>
              <a:path w="295909" h="342264">
                <a:moveTo>
                  <a:pt x="156974" y="92623"/>
                </a:moveTo>
                <a:lnTo>
                  <a:pt x="94002" y="92623"/>
                </a:lnTo>
                <a:lnTo>
                  <a:pt x="113712" y="90620"/>
                </a:lnTo>
                <a:lnTo>
                  <a:pt x="128873" y="84870"/>
                </a:lnTo>
                <a:lnTo>
                  <a:pt x="138659" y="75760"/>
                </a:lnTo>
                <a:lnTo>
                  <a:pt x="142243" y="63678"/>
                </a:lnTo>
                <a:lnTo>
                  <a:pt x="138659" y="51398"/>
                </a:lnTo>
                <a:lnTo>
                  <a:pt x="128873" y="42142"/>
                </a:lnTo>
                <a:lnTo>
                  <a:pt x="113712" y="36349"/>
                </a:lnTo>
                <a:lnTo>
                  <a:pt x="94002" y="34458"/>
                </a:lnTo>
                <a:lnTo>
                  <a:pt x="156921" y="34458"/>
                </a:lnTo>
                <a:lnTo>
                  <a:pt x="164322" y="42176"/>
                </a:lnTo>
                <a:lnTo>
                  <a:pt x="169810" y="63678"/>
                </a:lnTo>
                <a:lnTo>
                  <a:pt x="164322" y="84948"/>
                </a:lnTo>
                <a:lnTo>
                  <a:pt x="156974" y="92623"/>
                </a:lnTo>
                <a:close/>
              </a:path>
              <a:path w="295909" h="342264">
                <a:moveTo>
                  <a:pt x="20384" y="158822"/>
                </a:moveTo>
                <a:lnTo>
                  <a:pt x="3307" y="158783"/>
                </a:lnTo>
                <a:lnTo>
                  <a:pt x="0" y="134800"/>
                </a:lnTo>
                <a:lnTo>
                  <a:pt x="40871" y="134529"/>
                </a:lnTo>
                <a:lnTo>
                  <a:pt x="88385" y="133249"/>
                </a:lnTo>
                <a:lnTo>
                  <a:pt x="137811" y="130265"/>
                </a:lnTo>
                <a:lnTo>
                  <a:pt x="184420" y="124876"/>
                </a:lnTo>
                <a:lnTo>
                  <a:pt x="186625" y="145827"/>
                </a:lnTo>
                <a:lnTo>
                  <a:pt x="168216" y="149221"/>
                </a:lnTo>
                <a:lnTo>
                  <a:pt x="149135" y="151995"/>
                </a:lnTo>
                <a:lnTo>
                  <a:pt x="129640" y="154200"/>
                </a:lnTo>
                <a:lnTo>
                  <a:pt x="109990" y="155889"/>
                </a:lnTo>
                <a:lnTo>
                  <a:pt x="109990" y="157543"/>
                </a:lnTo>
                <a:lnTo>
                  <a:pt x="80218" y="157543"/>
                </a:lnTo>
                <a:lnTo>
                  <a:pt x="59188" y="158279"/>
                </a:lnTo>
                <a:lnTo>
                  <a:pt x="39127" y="158680"/>
                </a:lnTo>
                <a:lnTo>
                  <a:pt x="20384" y="158822"/>
                </a:lnTo>
                <a:close/>
              </a:path>
              <a:path w="295909" h="342264">
                <a:moveTo>
                  <a:pt x="109990" y="213641"/>
                </a:moveTo>
                <a:lnTo>
                  <a:pt x="80218" y="213641"/>
                </a:lnTo>
                <a:lnTo>
                  <a:pt x="80218" y="157543"/>
                </a:lnTo>
                <a:lnTo>
                  <a:pt x="109990" y="157543"/>
                </a:lnTo>
                <a:lnTo>
                  <a:pt x="109990" y="213641"/>
                </a:lnTo>
                <a:close/>
              </a:path>
              <a:path w="295909" h="342264">
                <a:moveTo>
                  <a:pt x="295513" y="341825"/>
                </a:moveTo>
                <a:lnTo>
                  <a:pt x="61749" y="341825"/>
                </a:lnTo>
                <a:lnTo>
                  <a:pt x="61749" y="227148"/>
                </a:lnTo>
                <a:lnTo>
                  <a:pt x="91796" y="227148"/>
                </a:lnTo>
                <a:lnTo>
                  <a:pt x="91796" y="259952"/>
                </a:lnTo>
                <a:lnTo>
                  <a:pt x="295513" y="259952"/>
                </a:lnTo>
                <a:lnTo>
                  <a:pt x="295513" y="284211"/>
                </a:lnTo>
                <a:lnTo>
                  <a:pt x="91796" y="284211"/>
                </a:lnTo>
                <a:lnTo>
                  <a:pt x="91796" y="317291"/>
                </a:lnTo>
                <a:lnTo>
                  <a:pt x="295513" y="317291"/>
                </a:lnTo>
                <a:lnTo>
                  <a:pt x="295513" y="341825"/>
                </a:lnTo>
                <a:close/>
              </a:path>
              <a:path w="295909" h="342264">
                <a:moveTo>
                  <a:pt x="295513" y="259952"/>
                </a:moveTo>
                <a:lnTo>
                  <a:pt x="265190" y="259952"/>
                </a:lnTo>
                <a:lnTo>
                  <a:pt x="265190" y="227148"/>
                </a:lnTo>
                <a:lnTo>
                  <a:pt x="295513" y="227148"/>
                </a:lnTo>
                <a:lnTo>
                  <a:pt x="295513" y="259952"/>
                </a:lnTo>
                <a:close/>
              </a:path>
              <a:path w="295909" h="342264">
                <a:moveTo>
                  <a:pt x="295513" y="317291"/>
                </a:moveTo>
                <a:lnTo>
                  <a:pt x="265190" y="317291"/>
                </a:lnTo>
                <a:lnTo>
                  <a:pt x="265190" y="284211"/>
                </a:lnTo>
                <a:lnTo>
                  <a:pt x="295513" y="284211"/>
                </a:lnTo>
                <a:lnTo>
                  <a:pt x="295513" y="317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325845" y="5127516"/>
            <a:ext cx="295910" cy="346710"/>
          </a:xfrm>
          <a:custGeom>
            <a:avLst/>
            <a:gdLst/>
            <a:ahLst/>
            <a:cxnLst/>
            <a:rect l="l" t="t" r="r" b="b"/>
            <a:pathLst>
              <a:path w="295909" h="346710">
                <a:moveTo>
                  <a:pt x="295513" y="139762"/>
                </a:moveTo>
                <a:lnTo>
                  <a:pt x="265741" y="139762"/>
                </a:lnTo>
                <a:lnTo>
                  <a:pt x="265741" y="0"/>
                </a:lnTo>
                <a:lnTo>
                  <a:pt x="295513" y="0"/>
                </a:lnTo>
                <a:lnTo>
                  <a:pt x="295513" y="139762"/>
                </a:lnTo>
                <a:close/>
              </a:path>
              <a:path w="295909" h="346710">
                <a:moveTo>
                  <a:pt x="217500" y="329145"/>
                </a:moveTo>
                <a:lnTo>
                  <a:pt x="188555" y="329145"/>
                </a:lnTo>
                <a:lnTo>
                  <a:pt x="188555" y="9372"/>
                </a:lnTo>
                <a:lnTo>
                  <a:pt x="217500" y="9372"/>
                </a:lnTo>
                <a:lnTo>
                  <a:pt x="217500" y="139762"/>
                </a:lnTo>
                <a:lnTo>
                  <a:pt x="295513" y="139762"/>
                </a:lnTo>
                <a:lnTo>
                  <a:pt x="295513" y="165123"/>
                </a:lnTo>
                <a:lnTo>
                  <a:pt x="217500" y="165123"/>
                </a:lnTo>
                <a:lnTo>
                  <a:pt x="217500" y="329145"/>
                </a:lnTo>
                <a:close/>
              </a:path>
              <a:path w="295909" h="346710">
                <a:moveTo>
                  <a:pt x="295513" y="346512"/>
                </a:moveTo>
                <a:lnTo>
                  <a:pt x="265741" y="346512"/>
                </a:lnTo>
                <a:lnTo>
                  <a:pt x="265741" y="165123"/>
                </a:lnTo>
                <a:lnTo>
                  <a:pt x="295513" y="165123"/>
                </a:lnTo>
                <a:lnTo>
                  <a:pt x="295513" y="346512"/>
                </a:lnTo>
                <a:close/>
              </a:path>
              <a:path w="295909" h="346710">
                <a:moveTo>
                  <a:pt x="17918" y="272082"/>
                </a:moveTo>
                <a:lnTo>
                  <a:pt x="0" y="250304"/>
                </a:lnTo>
                <a:lnTo>
                  <a:pt x="42896" y="221209"/>
                </a:lnTo>
                <a:lnTo>
                  <a:pt x="75294" y="188171"/>
                </a:lnTo>
                <a:lnTo>
                  <a:pt x="98138" y="151680"/>
                </a:lnTo>
                <a:lnTo>
                  <a:pt x="112374" y="112224"/>
                </a:lnTo>
                <a:lnTo>
                  <a:pt x="118949" y="70294"/>
                </a:lnTo>
                <a:lnTo>
                  <a:pt x="13231" y="70294"/>
                </a:lnTo>
                <a:lnTo>
                  <a:pt x="13231" y="44933"/>
                </a:lnTo>
                <a:lnTo>
                  <a:pt x="148859" y="44933"/>
                </a:lnTo>
                <a:lnTo>
                  <a:pt x="145994" y="88521"/>
                </a:lnTo>
                <a:lnTo>
                  <a:pt x="136965" y="130655"/>
                </a:lnTo>
                <a:lnTo>
                  <a:pt x="120707" y="170706"/>
                </a:lnTo>
                <a:lnTo>
                  <a:pt x="96156" y="208046"/>
                </a:lnTo>
                <a:lnTo>
                  <a:pt x="62248" y="242047"/>
                </a:lnTo>
                <a:lnTo>
                  <a:pt x="17918" y="272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911074" y="5126901"/>
            <a:ext cx="83185" cy="180340"/>
          </a:xfrm>
          <a:custGeom>
            <a:avLst/>
            <a:gdLst/>
            <a:ahLst/>
            <a:cxnLst/>
            <a:rect l="l" t="t" r="r" b="b"/>
            <a:pathLst>
              <a:path w="83184" h="180339">
                <a:moveTo>
                  <a:pt x="82702" y="76200"/>
                </a:moveTo>
                <a:lnTo>
                  <a:pt x="30607" y="76200"/>
                </a:lnTo>
                <a:lnTo>
                  <a:pt x="30607" y="0"/>
                </a:lnTo>
                <a:lnTo>
                  <a:pt x="0" y="0"/>
                </a:lnTo>
                <a:lnTo>
                  <a:pt x="0" y="76200"/>
                </a:lnTo>
                <a:lnTo>
                  <a:pt x="0" y="101600"/>
                </a:lnTo>
                <a:lnTo>
                  <a:pt x="0" y="180340"/>
                </a:lnTo>
                <a:lnTo>
                  <a:pt x="30607" y="180340"/>
                </a:lnTo>
                <a:lnTo>
                  <a:pt x="30607" y="101600"/>
                </a:lnTo>
                <a:lnTo>
                  <a:pt x="82702" y="101600"/>
                </a:lnTo>
                <a:lnTo>
                  <a:pt x="82702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685586" y="5142127"/>
            <a:ext cx="269240" cy="328295"/>
          </a:xfrm>
          <a:custGeom>
            <a:avLst/>
            <a:gdLst/>
            <a:ahLst/>
            <a:cxnLst/>
            <a:rect l="l" t="t" r="r" b="b"/>
            <a:pathLst>
              <a:path w="269240" h="328295">
                <a:moveTo>
                  <a:pt x="161264" y="0"/>
                </a:moveTo>
                <a:lnTo>
                  <a:pt x="130937" y="0"/>
                </a:lnTo>
                <a:lnTo>
                  <a:pt x="130937" y="49542"/>
                </a:lnTo>
                <a:lnTo>
                  <a:pt x="30048" y="49542"/>
                </a:lnTo>
                <a:lnTo>
                  <a:pt x="30048" y="12"/>
                </a:lnTo>
                <a:lnTo>
                  <a:pt x="0" y="12"/>
                </a:lnTo>
                <a:lnTo>
                  <a:pt x="0" y="49542"/>
                </a:lnTo>
                <a:lnTo>
                  <a:pt x="0" y="73672"/>
                </a:lnTo>
                <a:lnTo>
                  <a:pt x="0" y="125742"/>
                </a:lnTo>
                <a:lnTo>
                  <a:pt x="0" y="151142"/>
                </a:lnTo>
                <a:lnTo>
                  <a:pt x="161264" y="151142"/>
                </a:lnTo>
                <a:lnTo>
                  <a:pt x="161264" y="125984"/>
                </a:lnTo>
                <a:lnTo>
                  <a:pt x="161264" y="125742"/>
                </a:lnTo>
                <a:lnTo>
                  <a:pt x="161264" y="73888"/>
                </a:lnTo>
                <a:lnTo>
                  <a:pt x="130937" y="73888"/>
                </a:lnTo>
                <a:lnTo>
                  <a:pt x="130937" y="125742"/>
                </a:lnTo>
                <a:lnTo>
                  <a:pt x="30048" y="125742"/>
                </a:lnTo>
                <a:lnTo>
                  <a:pt x="30048" y="73672"/>
                </a:lnTo>
                <a:lnTo>
                  <a:pt x="161264" y="73672"/>
                </a:lnTo>
                <a:lnTo>
                  <a:pt x="161264" y="49898"/>
                </a:lnTo>
                <a:lnTo>
                  <a:pt x="161264" y="49542"/>
                </a:lnTo>
                <a:lnTo>
                  <a:pt x="161264" y="0"/>
                </a:lnTo>
                <a:close/>
              </a:path>
              <a:path w="269240" h="328295">
                <a:moveTo>
                  <a:pt x="268770" y="303542"/>
                </a:moveTo>
                <a:lnTo>
                  <a:pt x="65887" y="303542"/>
                </a:lnTo>
                <a:lnTo>
                  <a:pt x="65887" y="264172"/>
                </a:lnTo>
                <a:lnTo>
                  <a:pt x="256095" y="264172"/>
                </a:lnTo>
                <a:lnTo>
                  <a:pt x="256095" y="241312"/>
                </a:lnTo>
                <a:lnTo>
                  <a:pt x="256095" y="205752"/>
                </a:lnTo>
                <a:lnTo>
                  <a:pt x="256095" y="180352"/>
                </a:lnTo>
                <a:lnTo>
                  <a:pt x="35001" y="180352"/>
                </a:lnTo>
                <a:lnTo>
                  <a:pt x="35001" y="205752"/>
                </a:lnTo>
                <a:lnTo>
                  <a:pt x="225767" y="205752"/>
                </a:lnTo>
                <a:lnTo>
                  <a:pt x="225767" y="241312"/>
                </a:lnTo>
                <a:lnTo>
                  <a:pt x="35839" y="241312"/>
                </a:lnTo>
                <a:lnTo>
                  <a:pt x="35839" y="264172"/>
                </a:lnTo>
                <a:lnTo>
                  <a:pt x="35839" y="303542"/>
                </a:lnTo>
                <a:lnTo>
                  <a:pt x="35839" y="327672"/>
                </a:lnTo>
                <a:lnTo>
                  <a:pt x="268770" y="327672"/>
                </a:lnTo>
                <a:lnTo>
                  <a:pt x="268770" y="303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014559" y="7172693"/>
            <a:ext cx="662940" cy="324485"/>
          </a:xfrm>
          <a:custGeom>
            <a:avLst/>
            <a:gdLst/>
            <a:ahLst/>
            <a:cxnLst/>
            <a:rect l="l" t="t" r="r" b="b"/>
            <a:pathLst>
              <a:path w="662939" h="324484">
                <a:moveTo>
                  <a:pt x="297167" y="121843"/>
                </a:moveTo>
                <a:lnTo>
                  <a:pt x="252450" y="109855"/>
                </a:lnTo>
                <a:lnTo>
                  <a:pt x="213258" y="88595"/>
                </a:lnTo>
                <a:lnTo>
                  <a:pt x="185483" y="60248"/>
                </a:lnTo>
                <a:lnTo>
                  <a:pt x="175044" y="27012"/>
                </a:lnTo>
                <a:lnTo>
                  <a:pt x="175044" y="24803"/>
                </a:lnTo>
                <a:lnTo>
                  <a:pt x="285584" y="24803"/>
                </a:lnTo>
                <a:lnTo>
                  <a:pt x="285584" y="0"/>
                </a:lnTo>
                <a:lnTo>
                  <a:pt x="29768" y="0"/>
                </a:lnTo>
                <a:lnTo>
                  <a:pt x="29768" y="24803"/>
                </a:lnTo>
                <a:lnTo>
                  <a:pt x="140855" y="24803"/>
                </a:lnTo>
                <a:lnTo>
                  <a:pt x="140855" y="27012"/>
                </a:lnTo>
                <a:lnTo>
                  <a:pt x="130111" y="60248"/>
                </a:lnTo>
                <a:lnTo>
                  <a:pt x="102235" y="88595"/>
                </a:lnTo>
                <a:lnTo>
                  <a:pt x="63131" y="109855"/>
                </a:lnTo>
                <a:lnTo>
                  <a:pt x="18745" y="121843"/>
                </a:lnTo>
                <a:lnTo>
                  <a:pt x="30594" y="146100"/>
                </a:lnTo>
                <a:lnTo>
                  <a:pt x="70002" y="135610"/>
                </a:lnTo>
                <a:lnTo>
                  <a:pt x="106299" y="118414"/>
                </a:lnTo>
                <a:lnTo>
                  <a:pt x="136537" y="95148"/>
                </a:lnTo>
                <a:lnTo>
                  <a:pt x="157810" y="66433"/>
                </a:lnTo>
                <a:lnTo>
                  <a:pt x="179070" y="95148"/>
                </a:lnTo>
                <a:lnTo>
                  <a:pt x="209346" y="118414"/>
                </a:lnTo>
                <a:lnTo>
                  <a:pt x="245795" y="135610"/>
                </a:lnTo>
                <a:lnTo>
                  <a:pt x="285584" y="146100"/>
                </a:lnTo>
                <a:lnTo>
                  <a:pt x="297167" y="121843"/>
                </a:lnTo>
                <a:close/>
              </a:path>
              <a:path w="662939" h="324484">
                <a:moveTo>
                  <a:pt x="315912" y="175602"/>
                </a:moveTo>
                <a:lnTo>
                  <a:pt x="0" y="175602"/>
                </a:lnTo>
                <a:lnTo>
                  <a:pt x="0" y="200964"/>
                </a:lnTo>
                <a:lnTo>
                  <a:pt x="142240" y="200964"/>
                </a:lnTo>
                <a:lnTo>
                  <a:pt x="142240" y="324459"/>
                </a:lnTo>
                <a:lnTo>
                  <a:pt x="172288" y="324459"/>
                </a:lnTo>
                <a:lnTo>
                  <a:pt x="172288" y="200964"/>
                </a:lnTo>
                <a:lnTo>
                  <a:pt x="315912" y="200964"/>
                </a:lnTo>
                <a:lnTo>
                  <a:pt x="315912" y="175602"/>
                </a:lnTo>
                <a:close/>
              </a:path>
              <a:path w="662939" h="324484">
                <a:moveTo>
                  <a:pt x="662419" y="254444"/>
                </a:moveTo>
                <a:lnTo>
                  <a:pt x="583577" y="254444"/>
                </a:lnTo>
                <a:lnTo>
                  <a:pt x="583577" y="172148"/>
                </a:lnTo>
                <a:lnTo>
                  <a:pt x="583577" y="160159"/>
                </a:lnTo>
                <a:lnTo>
                  <a:pt x="592810" y="153822"/>
                </a:lnTo>
                <a:lnTo>
                  <a:pt x="602869" y="146926"/>
                </a:lnTo>
                <a:lnTo>
                  <a:pt x="617347" y="130530"/>
                </a:lnTo>
                <a:lnTo>
                  <a:pt x="626452" y="111239"/>
                </a:lnTo>
                <a:lnTo>
                  <a:pt x="629615" y="89319"/>
                </a:lnTo>
                <a:lnTo>
                  <a:pt x="620229" y="52717"/>
                </a:lnTo>
                <a:lnTo>
                  <a:pt x="600113" y="31140"/>
                </a:lnTo>
                <a:lnTo>
                  <a:pt x="600113" y="89319"/>
                </a:lnTo>
                <a:lnTo>
                  <a:pt x="592861" y="115671"/>
                </a:lnTo>
                <a:lnTo>
                  <a:pt x="572655" y="136042"/>
                </a:lnTo>
                <a:lnTo>
                  <a:pt x="552704" y="144551"/>
                </a:lnTo>
                <a:lnTo>
                  <a:pt x="552704" y="172148"/>
                </a:lnTo>
                <a:lnTo>
                  <a:pt x="552704" y="254444"/>
                </a:lnTo>
                <a:lnTo>
                  <a:pt x="453745" y="254444"/>
                </a:lnTo>
                <a:lnTo>
                  <a:pt x="453745" y="172288"/>
                </a:lnTo>
                <a:lnTo>
                  <a:pt x="465188" y="174764"/>
                </a:lnTo>
                <a:lnTo>
                  <a:pt x="477075" y="176568"/>
                </a:lnTo>
                <a:lnTo>
                  <a:pt x="489712" y="177698"/>
                </a:lnTo>
                <a:lnTo>
                  <a:pt x="502805" y="178079"/>
                </a:lnTo>
                <a:lnTo>
                  <a:pt x="516039" y="177698"/>
                </a:lnTo>
                <a:lnTo>
                  <a:pt x="528891" y="176568"/>
                </a:lnTo>
                <a:lnTo>
                  <a:pt x="541108" y="174701"/>
                </a:lnTo>
                <a:lnTo>
                  <a:pt x="552081" y="172288"/>
                </a:lnTo>
                <a:lnTo>
                  <a:pt x="552704" y="172148"/>
                </a:lnTo>
                <a:lnTo>
                  <a:pt x="552704" y="144551"/>
                </a:lnTo>
                <a:lnTo>
                  <a:pt x="541858" y="149174"/>
                </a:lnTo>
                <a:lnTo>
                  <a:pt x="502805" y="153822"/>
                </a:lnTo>
                <a:lnTo>
                  <a:pt x="463689" y="149174"/>
                </a:lnTo>
                <a:lnTo>
                  <a:pt x="432993" y="136042"/>
                </a:lnTo>
                <a:lnTo>
                  <a:pt x="412953" y="115671"/>
                </a:lnTo>
                <a:lnTo>
                  <a:pt x="405777" y="89319"/>
                </a:lnTo>
                <a:lnTo>
                  <a:pt x="412953" y="62839"/>
                </a:lnTo>
                <a:lnTo>
                  <a:pt x="432993" y="42519"/>
                </a:lnTo>
                <a:lnTo>
                  <a:pt x="463689" y="29540"/>
                </a:lnTo>
                <a:lnTo>
                  <a:pt x="502805" y="25082"/>
                </a:lnTo>
                <a:lnTo>
                  <a:pt x="541858" y="29540"/>
                </a:lnTo>
                <a:lnTo>
                  <a:pt x="572655" y="42519"/>
                </a:lnTo>
                <a:lnTo>
                  <a:pt x="592861" y="62839"/>
                </a:lnTo>
                <a:lnTo>
                  <a:pt x="600113" y="89319"/>
                </a:lnTo>
                <a:lnTo>
                  <a:pt x="600113" y="31140"/>
                </a:lnTo>
                <a:lnTo>
                  <a:pt x="594474" y="25082"/>
                </a:lnTo>
                <a:lnTo>
                  <a:pt x="594017" y="24599"/>
                </a:lnTo>
                <a:lnTo>
                  <a:pt x="553910" y="6515"/>
                </a:lnTo>
                <a:lnTo>
                  <a:pt x="502805" y="0"/>
                </a:lnTo>
                <a:lnTo>
                  <a:pt x="451866" y="6515"/>
                </a:lnTo>
                <a:lnTo>
                  <a:pt x="411835" y="24599"/>
                </a:lnTo>
                <a:lnTo>
                  <a:pt x="385660" y="52717"/>
                </a:lnTo>
                <a:lnTo>
                  <a:pt x="376275" y="89319"/>
                </a:lnTo>
                <a:lnTo>
                  <a:pt x="379539" y="111544"/>
                </a:lnTo>
                <a:lnTo>
                  <a:pt x="388924" y="131089"/>
                </a:lnTo>
                <a:lnTo>
                  <a:pt x="403834" y="147675"/>
                </a:lnTo>
                <a:lnTo>
                  <a:pt x="423697" y="160985"/>
                </a:lnTo>
                <a:lnTo>
                  <a:pt x="423697" y="254444"/>
                </a:lnTo>
                <a:lnTo>
                  <a:pt x="345122" y="254444"/>
                </a:lnTo>
                <a:lnTo>
                  <a:pt x="345122" y="280073"/>
                </a:lnTo>
                <a:lnTo>
                  <a:pt x="662419" y="280073"/>
                </a:lnTo>
                <a:lnTo>
                  <a:pt x="662419" y="254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04676" y="7166088"/>
            <a:ext cx="316230" cy="331470"/>
          </a:xfrm>
          <a:custGeom>
            <a:avLst/>
            <a:gdLst/>
            <a:ahLst/>
            <a:cxnLst/>
            <a:rect l="l" t="t" r="r" b="b"/>
            <a:pathLst>
              <a:path w="316229" h="331470">
                <a:moveTo>
                  <a:pt x="276771" y="222250"/>
                </a:moveTo>
                <a:lnTo>
                  <a:pt x="35013" y="222250"/>
                </a:lnTo>
                <a:lnTo>
                  <a:pt x="35013" y="246380"/>
                </a:lnTo>
                <a:lnTo>
                  <a:pt x="245897" y="246380"/>
                </a:lnTo>
                <a:lnTo>
                  <a:pt x="245897" y="331470"/>
                </a:lnTo>
                <a:lnTo>
                  <a:pt x="276771" y="331470"/>
                </a:lnTo>
                <a:lnTo>
                  <a:pt x="276771" y="246380"/>
                </a:lnTo>
                <a:lnTo>
                  <a:pt x="276771" y="222250"/>
                </a:lnTo>
                <a:close/>
              </a:path>
              <a:path w="316229" h="331470">
                <a:moveTo>
                  <a:pt x="315912" y="160705"/>
                </a:moveTo>
                <a:lnTo>
                  <a:pt x="173126" y="160705"/>
                </a:lnTo>
                <a:lnTo>
                  <a:pt x="173126" y="116840"/>
                </a:lnTo>
                <a:lnTo>
                  <a:pt x="275399" y="116840"/>
                </a:lnTo>
                <a:lnTo>
                  <a:pt x="275399" y="91782"/>
                </a:lnTo>
                <a:lnTo>
                  <a:pt x="275399" y="91440"/>
                </a:lnTo>
                <a:lnTo>
                  <a:pt x="275399" y="24130"/>
                </a:lnTo>
                <a:lnTo>
                  <a:pt x="275399" y="23964"/>
                </a:lnTo>
                <a:lnTo>
                  <a:pt x="275399" y="0"/>
                </a:lnTo>
                <a:lnTo>
                  <a:pt x="245071" y="0"/>
                </a:lnTo>
                <a:lnTo>
                  <a:pt x="245071" y="24130"/>
                </a:lnTo>
                <a:lnTo>
                  <a:pt x="245071" y="91440"/>
                </a:lnTo>
                <a:lnTo>
                  <a:pt x="70853" y="91440"/>
                </a:lnTo>
                <a:lnTo>
                  <a:pt x="70853" y="24130"/>
                </a:lnTo>
                <a:lnTo>
                  <a:pt x="245071" y="24130"/>
                </a:lnTo>
                <a:lnTo>
                  <a:pt x="245071" y="0"/>
                </a:lnTo>
                <a:lnTo>
                  <a:pt x="40805" y="0"/>
                </a:lnTo>
                <a:lnTo>
                  <a:pt x="40805" y="24130"/>
                </a:lnTo>
                <a:lnTo>
                  <a:pt x="40805" y="91440"/>
                </a:lnTo>
                <a:lnTo>
                  <a:pt x="40805" y="116840"/>
                </a:lnTo>
                <a:lnTo>
                  <a:pt x="142798" y="116840"/>
                </a:lnTo>
                <a:lnTo>
                  <a:pt x="142798" y="160705"/>
                </a:lnTo>
                <a:lnTo>
                  <a:pt x="0" y="160705"/>
                </a:lnTo>
                <a:lnTo>
                  <a:pt x="0" y="185788"/>
                </a:lnTo>
                <a:lnTo>
                  <a:pt x="315912" y="185788"/>
                </a:lnTo>
                <a:lnTo>
                  <a:pt x="315912" y="160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149812" y="7183170"/>
            <a:ext cx="407034" cy="272415"/>
          </a:xfrm>
          <a:custGeom>
            <a:avLst/>
            <a:gdLst/>
            <a:ahLst/>
            <a:cxnLst/>
            <a:rect l="l" t="t" r="r" b="b"/>
            <a:pathLst>
              <a:path w="407035" h="272415">
                <a:moveTo>
                  <a:pt x="317296" y="246443"/>
                </a:moveTo>
                <a:lnTo>
                  <a:pt x="226593" y="246443"/>
                </a:lnTo>
                <a:lnTo>
                  <a:pt x="226593" y="163741"/>
                </a:lnTo>
                <a:lnTo>
                  <a:pt x="286143" y="163741"/>
                </a:lnTo>
                <a:lnTo>
                  <a:pt x="286143" y="138379"/>
                </a:lnTo>
                <a:lnTo>
                  <a:pt x="231838" y="138379"/>
                </a:lnTo>
                <a:lnTo>
                  <a:pt x="231838" y="25361"/>
                </a:lnTo>
                <a:lnTo>
                  <a:pt x="286969" y="25361"/>
                </a:lnTo>
                <a:lnTo>
                  <a:pt x="286969" y="0"/>
                </a:lnTo>
                <a:lnTo>
                  <a:pt x="201790" y="0"/>
                </a:lnTo>
                <a:lnTo>
                  <a:pt x="201790" y="25361"/>
                </a:lnTo>
                <a:lnTo>
                  <a:pt x="201790" y="138379"/>
                </a:lnTo>
                <a:lnTo>
                  <a:pt x="195999" y="138379"/>
                </a:lnTo>
                <a:lnTo>
                  <a:pt x="195999" y="163741"/>
                </a:lnTo>
                <a:lnTo>
                  <a:pt x="195999" y="246443"/>
                </a:lnTo>
                <a:lnTo>
                  <a:pt x="119087" y="246443"/>
                </a:lnTo>
                <a:lnTo>
                  <a:pt x="119087" y="163741"/>
                </a:lnTo>
                <a:lnTo>
                  <a:pt x="195999" y="163741"/>
                </a:lnTo>
                <a:lnTo>
                  <a:pt x="195999" y="138379"/>
                </a:lnTo>
                <a:lnTo>
                  <a:pt x="113296" y="138379"/>
                </a:lnTo>
                <a:lnTo>
                  <a:pt x="113296" y="25361"/>
                </a:lnTo>
                <a:lnTo>
                  <a:pt x="201790" y="25361"/>
                </a:lnTo>
                <a:lnTo>
                  <a:pt x="201790" y="0"/>
                </a:lnTo>
                <a:lnTo>
                  <a:pt x="28117" y="0"/>
                </a:lnTo>
                <a:lnTo>
                  <a:pt x="28117" y="25361"/>
                </a:lnTo>
                <a:lnTo>
                  <a:pt x="82981" y="25361"/>
                </a:lnTo>
                <a:lnTo>
                  <a:pt x="82981" y="138379"/>
                </a:lnTo>
                <a:lnTo>
                  <a:pt x="28676" y="138379"/>
                </a:lnTo>
                <a:lnTo>
                  <a:pt x="28676" y="163741"/>
                </a:lnTo>
                <a:lnTo>
                  <a:pt x="88493" y="163741"/>
                </a:lnTo>
                <a:lnTo>
                  <a:pt x="88493" y="246443"/>
                </a:lnTo>
                <a:lnTo>
                  <a:pt x="0" y="246443"/>
                </a:lnTo>
                <a:lnTo>
                  <a:pt x="0" y="271805"/>
                </a:lnTo>
                <a:lnTo>
                  <a:pt x="317296" y="271805"/>
                </a:lnTo>
                <a:lnTo>
                  <a:pt x="317296" y="246443"/>
                </a:lnTo>
                <a:close/>
              </a:path>
              <a:path w="407035" h="272415">
                <a:moveTo>
                  <a:pt x="406882" y="221361"/>
                </a:moveTo>
                <a:lnTo>
                  <a:pt x="404901" y="211620"/>
                </a:lnTo>
                <a:lnTo>
                  <a:pt x="399516" y="203644"/>
                </a:lnTo>
                <a:lnTo>
                  <a:pt x="391528" y="198247"/>
                </a:lnTo>
                <a:lnTo>
                  <a:pt x="381800" y="196265"/>
                </a:lnTo>
                <a:lnTo>
                  <a:pt x="372021" y="198247"/>
                </a:lnTo>
                <a:lnTo>
                  <a:pt x="363982" y="203644"/>
                </a:lnTo>
                <a:lnTo>
                  <a:pt x="358584" y="211620"/>
                </a:lnTo>
                <a:lnTo>
                  <a:pt x="356717" y="221361"/>
                </a:lnTo>
                <a:lnTo>
                  <a:pt x="358584" y="231089"/>
                </a:lnTo>
                <a:lnTo>
                  <a:pt x="363982" y="239064"/>
                </a:lnTo>
                <a:lnTo>
                  <a:pt x="372021" y="244462"/>
                </a:lnTo>
                <a:lnTo>
                  <a:pt x="381800" y="246443"/>
                </a:lnTo>
                <a:lnTo>
                  <a:pt x="391528" y="244462"/>
                </a:lnTo>
                <a:lnTo>
                  <a:pt x="399516" y="239064"/>
                </a:lnTo>
                <a:lnTo>
                  <a:pt x="404901" y="231089"/>
                </a:lnTo>
                <a:lnTo>
                  <a:pt x="406882" y="221361"/>
                </a:lnTo>
                <a:close/>
              </a:path>
              <a:path w="407035" h="272415">
                <a:moveTo>
                  <a:pt x="406882" y="78841"/>
                </a:moveTo>
                <a:lnTo>
                  <a:pt x="404901" y="69100"/>
                </a:lnTo>
                <a:lnTo>
                  <a:pt x="399516" y="61125"/>
                </a:lnTo>
                <a:lnTo>
                  <a:pt x="391528" y="55727"/>
                </a:lnTo>
                <a:lnTo>
                  <a:pt x="381800" y="53746"/>
                </a:lnTo>
                <a:lnTo>
                  <a:pt x="372021" y="55727"/>
                </a:lnTo>
                <a:lnTo>
                  <a:pt x="363982" y="61125"/>
                </a:lnTo>
                <a:lnTo>
                  <a:pt x="358584" y="69100"/>
                </a:lnTo>
                <a:lnTo>
                  <a:pt x="356717" y="78841"/>
                </a:lnTo>
                <a:lnTo>
                  <a:pt x="358584" y="88569"/>
                </a:lnTo>
                <a:lnTo>
                  <a:pt x="363982" y="96545"/>
                </a:lnTo>
                <a:lnTo>
                  <a:pt x="372021" y="101942"/>
                </a:lnTo>
                <a:lnTo>
                  <a:pt x="381800" y="103924"/>
                </a:lnTo>
                <a:lnTo>
                  <a:pt x="391528" y="101942"/>
                </a:lnTo>
                <a:lnTo>
                  <a:pt x="399516" y="96545"/>
                </a:lnTo>
                <a:lnTo>
                  <a:pt x="404901" y="88569"/>
                </a:lnTo>
                <a:lnTo>
                  <a:pt x="406882" y="78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25236" y="7808466"/>
            <a:ext cx="123825" cy="31115"/>
          </a:xfrm>
          <a:custGeom>
            <a:avLst/>
            <a:gdLst/>
            <a:ahLst/>
            <a:cxnLst/>
            <a:rect l="l" t="t" r="r" b="b"/>
            <a:pathLst>
              <a:path w="123825" h="31115">
                <a:moveTo>
                  <a:pt x="123773" y="30874"/>
                </a:moveTo>
                <a:lnTo>
                  <a:pt x="0" y="30874"/>
                </a:lnTo>
                <a:lnTo>
                  <a:pt x="0" y="0"/>
                </a:lnTo>
                <a:lnTo>
                  <a:pt x="123773" y="0"/>
                </a:lnTo>
                <a:lnTo>
                  <a:pt x="123773" y="30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688935" y="7630111"/>
            <a:ext cx="295910" cy="339090"/>
          </a:xfrm>
          <a:custGeom>
            <a:avLst/>
            <a:gdLst/>
            <a:ahLst/>
            <a:cxnLst/>
            <a:rect l="l" t="t" r="r" b="b"/>
            <a:pathLst>
              <a:path w="295910" h="339090">
                <a:moveTo>
                  <a:pt x="285865" y="254163"/>
                </a:moveTo>
                <a:lnTo>
                  <a:pt x="255266" y="254163"/>
                </a:lnTo>
                <a:lnTo>
                  <a:pt x="255266" y="121017"/>
                </a:lnTo>
                <a:lnTo>
                  <a:pt x="183869" y="121017"/>
                </a:lnTo>
                <a:lnTo>
                  <a:pt x="183869" y="95931"/>
                </a:lnTo>
                <a:lnTo>
                  <a:pt x="255266" y="95931"/>
                </a:lnTo>
                <a:lnTo>
                  <a:pt x="255266" y="0"/>
                </a:lnTo>
                <a:lnTo>
                  <a:pt x="285865" y="0"/>
                </a:lnTo>
                <a:lnTo>
                  <a:pt x="285865" y="254163"/>
                </a:lnTo>
                <a:close/>
              </a:path>
              <a:path w="295910" h="339090">
                <a:moveTo>
                  <a:pt x="196549" y="53479"/>
                </a:moveTo>
                <a:lnTo>
                  <a:pt x="9923" y="53479"/>
                </a:lnTo>
                <a:lnTo>
                  <a:pt x="9923" y="28117"/>
                </a:lnTo>
                <a:lnTo>
                  <a:pt x="196549" y="28117"/>
                </a:lnTo>
                <a:lnTo>
                  <a:pt x="196549" y="53479"/>
                </a:lnTo>
                <a:close/>
              </a:path>
              <a:path w="295910" h="339090">
                <a:moveTo>
                  <a:pt x="15988" y="209781"/>
                </a:moveTo>
                <a:lnTo>
                  <a:pt x="0" y="184696"/>
                </a:lnTo>
                <a:lnTo>
                  <a:pt x="35414" y="166411"/>
                </a:lnTo>
                <a:lnTo>
                  <a:pt x="63334" y="139934"/>
                </a:lnTo>
                <a:lnTo>
                  <a:pt x="81640" y="107513"/>
                </a:lnTo>
                <a:lnTo>
                  <a:pt x="88213" y="71397"/>
                </a:lnTo>
                <a:lnTo>
                  <a:pt x="88213" y="53479"/>
                </a:lnTo>
                <a:lnTo>
                  <a:pt x="119087" y="53479"/>
                </a:lnTo>
                <a:lnTo>
                  <a:pt x="119087" y="71397"/>
                </a:lnTo>
                <a:lnTo>
                  <a:pt x="125307" y="104292"/>
                </a:lnTo>
                <a:lnTo>
                  <a:pt x="135894" y="122533"/>
                </a:lnTo>
                <a:lnTo>
                  <a:pt x="104201" y="122533"/>
                </a:lnTo>
                <a:lnTo>
                  <a:pt x="89875" y="150858"/>
                </a:lnTo>
                <a:lnTo>
                  <a:pt x="69915" y="175357"/>
                </a:lnTo>
                <a:lnTo>
                  <a:pt x="45045" y="195257"/>
                </a:lnTo>
                <a:lnTo>
                  <a:pt x="15988" y="209781"/>
                </a:lnTo>
                <a:close/>
              </a:path>
              <a:path w="295910" h="339090">
                <a:moveTo>
                  <a:pt x="188555" y="201511"/>
                </a:moveTo>
                <a:lnTo>
                  <a:pt x="160973" y="188279"/>
                </a:lnTo>
                <a:lnTo>
                  <a:pt x="137333" y="170189"/>
                </a:lnTo>
                <a:lnTo>
                  <a:pt x="118215" y="148015"/>
                </a:lnTo>
                <a:lnTo>
                  <a:pt x="104201" y="122533"/>
                </a:lnTo>
                <a:lnTo>
                  <a:pt x="135894" y="122533"/>
                </a:lnTo>
                <a:lnTo>
                  <a:pt x="142794" y="134421"/>
                </a:lnTo>
                <a:lnTo>
                  <a:pt x="169792" y="159433"/>
                </a:lnTo>
                <a:lnTo>
                  <a:pt x="204544" y="176977"/>
                </a:lnTo>
                <a:lnTo>
                  <a:pt x="188555" y="201511"/>
                </a:lnTo>
                <a:close/>
              </a:path>
              <a:path w="295910" h="339090">
                <a:moveTo>
                  <a:pt x="295513" y="338517"/>
                </a:moveTo>
                <a:lnTo>
                  <a:pt x="63403" y="338517"/>
                </a:lnTo>
                <a:lnTo>
                  <a:pt x="63403" y="231283"/>
                </a:lnTo>
                <a:lnTo>
                  <a:pt x="94002" y="231283"/>
                </a:lnTo>
                <a:lnTo>
                  <a:pt x="94002" y="313156"/>
                </a:lnTo>
                <a:lnTo>
                  <a:pt x="295513" y="313156"/>
                </a:lnTo>
                <a:lnTo>
                  <a:pt x="295513" y="338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036274" y="7630111"/>
            <a:ext cx="293370" cy="339090"/>
          </a:xfrm>
          <a:custGeom>
            <a:avLst/>
            <a:gdLst/>
            <a:ahLst/>
            <a:cxnLst/>
            <a:rect l="l" t="t" r="r" b="b"/>
            <a:pathLst>
              <a:path w="293370" h="339090">
                <a:moveTo>
                  <a:pt x="282557" y="254163"/>
                </a:moveTo>
                <a:lnTo>
                  <a:pt x="251958" y="254163"/>
                </a:lnTo>
                <a:lnTo>
                  <a:pt x="251958" y="0"/>
                </a:lnTo>
                <a:lnTo>
                  <a:pt x="282557" y="0"/>
                </a:lnTo>
                <a:lnTo>
                  <a:pt x="282557" y="254163"/>
                </a:lnTo>
                <a:close/>
              </a:path>
              <a:path w="293370" h="339090">
                <a:moveTo>
                  <a:pt x="16815" y="203992"/>
                </a:moveTo>
                <a:lnTo>
                  <a:pt x="0" y="180009"/>
                </a:lnTo>
                <a:lnTo>
                  <a:pt x="35836" y="159433"/>
                </a:lnTo>
                <a:lnTo>
                  <a:pt x="63609" y="129941"/>
                </a:lnTo>
                <a:lnTo>
                  <a:pt x="81562" y="93989"/>
                </a:lnTo>
                <a:lnTo>
                  <a:pt x="87937" y="54030"/>
                </a:lnTo>
                <a:lnTo>
                  <a:pt x="87937" y="19296"/>
                </a:lnTo>
                <a:lnTo>
                  <a:pt x="119087" y="19296"/>
                </a:lnTo>
                <a:lnTo>
                  <a:pt x="119087" y="54030"/>
                </a:lnTo>
                <a:lnTo>
                  <a:pt x="125376" y="92330"/>
                </a:lnTo>
                <a:lnTo>
                  <a:pt x="135202" y="110955"/>
                </a:lnTo>
                <a:lnTo>
                  <a:pt x="103788" y="110955"/>
                </a:lnTo>
                <a:lnTo>
                  <a:pt x="89559" y="141153"/>
                </a:lnTo>
                <a:lnTo>
                  <a:pt x="69864" y="167294"/>
                </a:lnTo>
                <a:lnTo>
                  <a:pt x="45387" y="188525"/>
                </a:lnTo>
                <a:lnTo>
                  <a:pt x="16815" y="203992"/>
                </a:lnTo>
                <a:close/>
              </a:path>
              <a:path w="293370" h="339090">
                <a:moveTo>
                  <a:pt x="190485" y="197652"/>
                </a:moveTo>
                <a:lnTo>
                  <a:pt x="162169" y="183156"/>
                </a:lnTo>
                <a:lnTo>
                  <a:pt x="137832" y="163452"/>
                </a:lnTo>
                <a:lnTo>
                  <a:pt x="118148" y="139174"/>
                </a:lnTo>
                <a:lnTo>
                  <a:pt x="103788" y="110955"/>
                </a:lnTo>
                <a:lnTo>
                  <a:pt x="135202" y="110955"/>
                </a:lnTo>
                <a:lnTo>
                  <a:pt x="143346" y="126392"/>
                </a:lnTo>
                <a:lnTo>
                  <a:pt x="171033" y="154045"/>
                </a:lnTo>
                <a:lnTo>
                  <a:pt x="206473" y="173118"/>
                </a:lnTo>
                <a:lnTo>
                  <a:pt x="190485" y="197652"/>
                </a:lnTo>
                <a:close/>
              </a:path>
              <a:path w="293370" h="339090">
                <a:moveTo>
                  <a:pt x="293308" y="338517"/>
                </a:moveTo>
                <a:lnTo>
                  <a:pt x="58716" y="338517"/>
                </a:lnTo>
                <a:lnTo>
                  <a:pt x="58716" y="230732"/>
                </a:lnTo>
                <a:lnTo>
                  <a:pt x="89315" y="230732"/>
                </a:lnTo>
                <a:lnTo>
                  <a:pt x="89315" y="313156"/>
                </a:lnTo>
                <a:lnTo>
                  <a:pt x="293308" y="313156"/>
                </a:lnTo>
                <a:lnTo>
                  <a:pt x="293308" y="338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90641" y="7629835"/>
            <a:ext cx="273050" cy="347345"/>
          </a:xfrm>
          <a:custGeom>
            <a:avLst/>
            <a:gdLst/>
            <a:ahLst/>
            <a:cxnLst/>
            <a:rect l="l" t="t" r="r" b="b"/>
            <a:pathLst>
              <a:path w="273050" h="347345">
                <a:moveTo>
                  <a:pt x="272633" y="347063"/>
                </a:moveTo>
                <a:lnTo>
                  <a:pt x="242034" y="347063"/>
                </a:lnTo>
                <a:lnTo>
                  <a:pt x="242034" y="0"/>
                </a:lnTo>
                <a:lnTo>
                  <a:pt x="272633" y="0"/>
                </a:lnTo>
                <a:lnTo>
                  <a:pt x="272633" y="347063"/>
                </a:lnTo>
                <a:close/>
              </a:path>
              <a:path w="273050" h="347345">
                <a:moveTo>
                  <a:pt x="88488" y="268222"/>
                </a:moveTo>
                <a:lnTo>
                  <a:pt x="52798" y="259746"/>
                </a:lnTo>
                <a:lnTo>
                  <a:pt x="24809" y="235556"/>
                </a:lnTo>
                <a:lnTo>
                  <a:pt x="6538" y="197514"/>
                </a:lnTo>
                <a:lnTo>
                  <a:pt x="0" y="147481"/>
                </a:lnTo>
                <a:lnTo>
                  <a:pt x="6538" y="97602"/>
                </a:lnTo>
                <a:lnTo>
                  <a:pt x="24809" y="59612"/>
                </a:lnTo>
                <a:lnTo>
                  <a:pt x="52798" y="35371"/>
                </a:lnTo>
                <a:lnTo>
                  <a:pt x="88488" y="26739"/>
                </a:lnTo>
                <a:lnTo>
                  <a:pt x="123946" y="35371"/>
                </a:lnTo>
                <a:lnTo>
                  <a:pt x="145509" y="54030"/>
                </a:lnTo>
                <a:lnTo>
                  <a:pt x="88488" y="54030"/>
                </a:lnTo>
                <a:lnTo>
                  <a:pt x="64617" y="60840"/>
                </a:lnTo>
                <a:lnTo>
                  <a:pt x="45967" y="79770"/>
                </a:lnTo>
                <a:lnTo>
                  <a:pt x="33829" y="109193"/>
                </a:lnTo>
                <a:lnTo>
                  <a:pt x="29496" y="147481"/>
                </a:lnTo>
                <a:lnTo>
                  <a:pt x="33829" y="185923"/>
                </a:lnTo>
                <a:lnTo>
                  <a:pt x="45967" y="215398"/>
                </a:lnTo>
                <a:lnTo>
                  <a:pt x="64617" y="234277"/>
                </a:lnTo>
                <a:lnTo>
                  <a:pt x="88488" y="240931"/>
                </a:lnTo>
                <a:lnTo>
                  <a:pt x="145735" y="240931"/>
                </a:lnTo>
                <a:lnTo>
                  <a:pt x="123946" y="259746"/>
                </a:lnTo>
                <a:lnTo>
                  <a:pt x="88488" y="268222"/>
                </a:lnTo>
                <a:close/>
              </a:path>
              <a:path w="273050" h="347345">
                <a:moveTo>
                  <a:pt x="145735" y="240931"/>
                </a:moveTo>
                <a:lnTo>
                  <a:pt x="88488" y="240931"/>
                </a:lnTo>
                <a:lnTo>
                  <a:pt x="112316" y="234277"/>
                </a:lnTo>
                <a:lnTo>
                  <a:pt x="130872" y="215398"/>
                </a:lnTo>
                <a:lnTo>
                  <a:pt x="142915" y="185923"/>
                </a:lnTo>
                <a:lnTo>
                  <a:pt x="147205" y="147481"/>
                </a:lnTo>
                <a:lnTo>
                  <a:pt x="142915" y="109193"/>
                </a:lnTo>
                <a:lnTo>
                  <a:pt x="130872" y="79770"/>
                </a:lnTo>
                <a:lnTo>
                  <a:pt x="112316" y="60840"/>
                </a:lnTo>
                <a:lnTo>
                  <a:pt x="88488" y="54030"/>
                </a:lnTo>
                <a:lnTo>
                  <a:pt x="145509" y="54030"/>
                </a:lnTo>
                <a:lnTo>
                  <a:pt x="151960" y="59612"/>
                </a:lnTo>
                <a:lnTo>
                  <a:pt x="170361" y="97602"/>
                </a:lnTo>
                <a:lnTo>
                  <a:pt x="176977" y="147481"/>
                </a:lnTo>
                <a:lnTo>
                  <a:pt x="170361" y="197514"/>
                </a:lnTo>
                <a:lnTo>
                  <a:pt x="151960" y="235556"/>
                </a:lnTo>
                <a:lnTo>
                  <a:pt x="145735" y="240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77809" y="7629835"/>
            <a:ext cx="31115" cy="347345"/>
          </a:xfrm>
          <a:custGeom>
            <a:avLst/>
            <a:gdLst/>
            <a:ahLst/>
            <a:cxnLst/>
            <a:rect l="l" t="t" r="r" b="b"/>
            <a:pathLst>
              <a:path w="31114" h="347345">
                <a:moveTo>
                  <a:pt x="30598" y="347063"/>
                </a:moveTo>
                <a:lnTo>
                  <a:pt x="0" y="347063"/>
                </a:lnTo>
                <a:lnTo>
                  <a:pt x="0" y="0"/>
                </a:lnTo>
                <a:lnTo>
                  <a:pt x="30598" y="0"/>
                </a:lnTo>
                <a:lnTo>
                  <a:pt x="30598" y="347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842940" y="7663929"/>
            <a:ext cx="160655" cy="224790"/>
          </a:xfrm>
          <a:custGeom>
            <a:avLst/>
            <a:gdLst/>
            <a:ahLst/>
            <a:cxnLst/>
            <a:rect l="l" t="t" r="r" b="b"/>
            <a:pathLst>
              <a:path w="160654" h="224790">
                <a:moveTo>
                  <a:pt x="160159" y="24625"/>
                </a:moveTo>
                <a:lnTo>
                  <a:pt x="130390" y="24625"/>
                </a:lnTo>
                <a:lnTo>
                  <a:pt x="130390" y="200228"/>
                </a:lnTo>
                <a:lnTo>
                  <a:pt x="160159" y="200228"/>
                </a:lnTo>
                <a:lnTo>
                  <a:pt x="160159" y="24625"/>
                </a:lnTo>
                <a:close/>
              </a:path>
              <a:path w="160654" h="224790">
                <a:moveTo>
                  <a:pt x="160159" y="0"/>
                </a:moveTo>
                <a:lnTo>
                  <a:pt x="0" y="0"/>
                </a:lnTo>
                <a:lnTo>
                  <a:pt x="0" y="24130"/>
                </a:lnTo>
                <a:lnTo>
                  <a:pt x="0" y="200660"/>
                </a:lnTo>
                <a:lnTo>
                  <a:pt x="0" y="224790"/>
                </a:lnTo>
                <a:lnTo>
                  <a:pt x="160159" y="224790"/>
                </a:lnTo>
                <a:lnTo>
                  <a:pt x="160159" y="200660"/>
                </a:lnTo>
                <a:lnTo>
                  <a:pt x="30314" y="200660"/>
                </a:lnTo>
                <a:lnTo>
                  <a:pt x="30314" y="24130"/>
                </a:lnTo>
                <a:lnTo>
                  <a:pt x="160159" y="24130"/>
                </a:lnTo>
                <a:lnTo>
                  <a:pt x="160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67952" y="7629835"/>
            <a:ext cx="285750" cy="346710"/>
          </a:xfrm>
          <a:custGeom>
            <a:avLst/>
            <a:gdLst/>
            <a:ahLst/>
            <a:cxnLst/>
            <a:rect l="l" t="t" r="r" b="b"/>
            <a:pathLst>
              <a:path w="285750" h="346709">
                <a:moveTo>
                  <a:pt x="285589" y="346512"/>
                </a:moveTo>
                <a:lnTo>
                  <a:pt x="254990" y="346512"/>
                </a:lnTo>
                <a:lnTo>
                  <a:pt x="254990" y="0"/>
                </a:lnTo>
                <a:lnTo>
                  <a:pt x="285589" y="0"/>
                </a:lnTo>
                <a:lnTo>
                  <a:pt x="285589" y="346512"/>
                </a:lnTo>
                <a:close/>
              </a:path>
              <a:path w="285750" h="346709">
                <a:moveTo>
                  <a:pt x="206473" y="61197"/>
                </a:moveTo>
                <a:lnTo>
                  <a:pt x="11302" y="61197"/>
                </a:lnTo>
                <a:lnTo>
                  <a:pt x="11302" y="35560"/>
                </a:lnTo>
                <a:lnTo>
                  <a:pt x="206473" y="35560"/>
                </a:lnTo>
                <a:lnTo>
                  <a:pt x="206473" y="61197"/>
                </a:lnTo>
                <a:close/>
              </a:path>
              <a:path w="285750" h="346709">
                <a:moveTo>
                  <a:pt x="18193" y="279800"/>
                </a:moveTo>
                <a:lnTo>
                  <a:pt x="0" y="255542"/>
                </a:lnTo>
                <a:lnTo>
                  <a:pt x="35453" y="230650"/>
                </a:lnTo>
                <a:lnTo>
                  <a:pt x="65091" y="194516"/>
                </a:lnTo>
                <a:lnTo>
                  <a:pt x="85477" y="151611"/>
                </a:lnTo>
                <a:lnTo>
                  <a:pt x="93175" y="106407"/>
                </a:lnTo>
                <a:lnTo>
                  <a:pt x="93175" y="61197"/>
                </a:lnTo>
                <a:lnTo>
                  <a:pt x="124049" y="61197"/>
                </a:lnTo>
                <a:lnTo>
                  <a:pt x="124049" y="106407"/>
                </a:lnTo>
                <a:lnTo>
                  <a:pt x="131522" y="150044"/>
                </a:lnTo>
                <a:lnTo>
                  <a:pt x="139085" y="165123"/>
                </a:lnTo>
                <a:lnTo>
                  <a:pt x="109025" y="165123"/>
                </a:lnTo>
                <a:lnTo>
                  <a:pt x="93534" y="201649"/>
                </a:lnTo>
                <a:lnTo>
                  <a:pt x="72345" y="234040"/>
                </a:lnTo>
                <a:lnTo>
                  <a:pt x="46787" y="260642"/>
                </a:lnTo>
                <a:lnTo>
                  <a:pt x="18193" y="279800"/>
                </a:lnTo>
                <a:close/>
              </a:path>
              <a:path w="285750" h="346709">
                <a:moveTo>
                  <a:pt x="200684" y="271255"/>
                </a:moveTo>
                <a:lnTo>
                  <a:pt x="171554" y="253606"/>
                </a:lnTo>
                <a:lnTo>
                  <a:pt x="145758" y="229198"/>
                </a:lnTo>
                <a:lnTo>
                  <a:pt x="124510" y="199287"/>
                </a:lnTo>
                <a:lnTo>
                  <a:pt x="109025" y="165123"/>
                </a:lnTo>
                <a:lnTo>
                  <a:pt x="139085" y="165123"/>
                </a:lnTo>
                <a:lnTo>
                  <a:pt x="151788" y="190450"/>
                </a:lnTo>
                <a:lnTo>
                  <a:pt x="181616" y="223982"/>
                </a:lnTo>
                <a:lnTo>
                  <a:pt x="217776" y="246996"/>
                </a:lnTo>
                <a:lnTo>
                  <a:pt x="200684" y="271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13929" y="7629835"/>
            <a:ext cx="287020" cy="347345"/>
          </a:xfrm>
          <a:custGeom>
            <a:avLst/>
            <a:gdLst/>
            <a:ahLst/>
            <a:cxnLst/>
            <a:rect l="l" t="t" r="r" b="b"/>
            <a:pathLst>
              <a:path w="287020" h="347345">
                <a:moveTo>
                  <a:pt x="286416" y="347063"/>
                </a:moveTo>
                <a:lnTo>
                  <a:pt x="255817" y="347063"/>
                </a:lnTo>
                <a:lnTo>
                  <a:pt x="255817" y="164572"/>
                </a:lnTo>
                <a:lnTo>
                  <a:pt x="179734" y="164572"/>
                </a:lnTo>
                <a:lnTo>
                  <a:pt x="179734" y="139211"/>
                </a:lnTo>
                <a:lnTo>
                  <a:pt x="255817" y="139211"/>
                </a:lnTo>
                <a:lnTo>
                  <a:pt x="255817" y="0"/>
                </a:lnTo>
                <a:lnTo>
                  <a:pt x="286416" y="0"/>
                </a:lnTo>
                <a:lnTo>
                  <a:pt x="286416" y="347063"/>
                </a:lnTo>
                <a:close/>
              </a:path>
              <a:path w="287020" h="347345">
                <a:moveTo>
                  <a:pt x="119363" y="60370"/>
                </a:moveTo>
                <a:lnTo>
                  <a:pt x="88764" y="60370"/>
                </a:lnTo>
                <a:lnTo>
                  <a:pt x="88764" y="6340"/>
                </a:lnTo>
                <a:lnTo>
                  <a:pt x="119363" y="6340"/>
                </a:lnTo>
                <a:lnTo>
                  <a:pt x="119363" y="60370"/>
                </a:lnTo>
                <a:close/>
              </a:path>
              <a:path w="287020" h="347345">
                <a:moveTo>
                  <a:pt x="197376" y="85180"/>
                </a:moveTo>
                <a:lnTo>
                  <a:pt x="9096" y="85180"/>
                </a:lnTo>
                <a:lnTo>
                  <a:pt x="9096" y="60370"/>
                </a:lnTo>
                <a:lnTo>
                  <a:pt x="197376" y="60370"/>
                </a:lnTo>
                <a:lnTo>
                  <a:pt x="197376" y="85180"/>
                </a:lnTo>
                <a:close/>
              </a:path>
              <a:path w="287020" h="347345">
                <a:moveTo>
                  <a:pt x="17366" y="279249"/>
                </a:moveTo>
                <a:lnTo>
                  <a:pt x="0" y="255542"/>
                </a:lnTo>
                <a:lnTo>
                  <a:pt x="35268" y="231641"/>
                </a:lnTo>
                <a:lnTo>
                  <a:pt x="63403" y="197686"/>
                </a:lnTo>
                <a:lnTo>
                  <a:pt x="82027" y="156961"/>
                </a:lnTo>
                <a:lnTo>
                  <a:pt x="88764" y="112747"/>
                </a:lnTo>
                <a:lnTo>
                  <a:pt x="88764" y="85180"/>
                </a:lnTo>
                <a:lnTo>
                  <a:pt x="118811" y="85180"/>
                </a:lnTo>
                <a:lnTo>
                  <a:pt x="118811" y="112747"/>
                </a:lnTo>
                <a:lnTo>
                  <a:pt x="125729" y="155040"/>
                </a:lnTo>
                <a:lnTo>
                  <a:pt x="133855" y="171602"/>
                </a:lnTo>
                <a:lnTo>
                  <a:pt x="104201" y="171602"/>
                </a:lnTo>
                <a:lnTo>
                  <a:pt x="89858" y="206099"/>
                </a:lnTo>
                <a:lnTo>
                  <a:pt x="69984" y="236383"/>
                </a:lnTo>
                <a:lnTo>
                  <a:pt x="45510" y="261189"/>
                </a:lnTo>
                <a:lnTo>
                  <a:pt x="17366" y="279249"/>
                </a:lnTo>
                <a:close/>
              </a:path>
              <a:path w="287020" h="347345">
                <a:moveTo>
                  <a:pt x="191863" y="273184"/>
                </a:moveTo>
                <a:lnTo>
                  <a:pt x="163648" y="256130"/>
                </a:lnTo>
                <a:lnTo>
                  <a:pt x="138987" y="232782"/>
                </a:lnTo>
                <a:lnTo>
                  <a:pt x="118848" y="204240"/>
                </a:lnTo>
                <a:lnTo>
                  <a:pt x="104201" y="171602"/>
                </a:lnTo>
                <a:lnTo>
                  <a:pt x="133855" y="171602"/>
                </a:lnTo>
                <a:lnTo>
                  <a:pt x="144793" y="193896"/>
                </a:lnTo>
                <a:lnTo>
                  <a:pt x="173471" y="226291"/>
                </a:lnTo>
                <a:lnTo>
                  <a:pt x="209230" y="249201"/>
                </a:lnTo>
                <a:lnTo>
                  <a:pt x="191863" y="273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77808" y="7629835"/>
            <a:ext cx="266700" cy="347345"/>
          </a:xfrm>
          <a:custGeom>
            <a:avLst/>
            <a:gdLst/>
            <a:ahLst/>
            <a:cxnLst/>
            <a:rect l="l" t="t" r="r" b="b"/>
            <a:pathLst>
              <a:path w="266700" h="347345">
                <a:moveTo>
                  <a:pt x="266568" y="347063"/>
                </a:moveTo>
                <a:lnTo>
                  <a:pt x="236245" y="347063"/>
                </a:lnTo>
                <a:lnTo>
                  <a:pt x="236245" y="0"/>
                </a:lnTo>
                <a:lnTo>
                  <a:pt x="266568" y="0"/>
                </a:lnTo>
                <a:lnTo>
                  <a:pt x="266568" y="347063"/>
                </a:lnTo>
                <a:close/>
              </a:path>
              <a:path w="266700" h="347345">
                <a:moveTo>
                  <a:pt x="29496" y="262985"/>
                </a:moveTo>
                <a:lnTo>
                  <a:pt x="551" y="262985"/>
                </a:lnTo>
                <a:lnTo>
                  <a:pt x="551" y="130389"/>
                </a:lnTo>
                <a:lnTo>
                  <a:pt x="130389" y="130389"/>
                </a:lnTo>
                <a:lnTo>
                  <a:pt x="130389" y="57614"/>
                </a:lnTo>
                <a:lnTo>
                  <a:pt x="0" y="57614"/>
                </a:lnTo>
                <a:lnTo>
                  <a:pt x="0" y="32252"/>
                </a:lnTo>
                <a:lnTo>
                  <a:pt x="161264" y="32252"/>
                </a:lnTo>
                <a:lnTo>
                  <a:pt x="161264" y="155475"/>
                </a:lnTo>
                <a:lnTo>
                  <a:pt x="31977" y="155475"/>
                </a:lnTo>
                <a:lnTo>
                  <a:pt x="31977" y="237348"/>
                </a:lnTo>
                <a:lnTo>
                  <a:pt x="204114" y="237348"/>
                </a:lnTo>
                <a:lnTo>
                  <a:pt x="205646" y="250304"/>
                </a:lnTo>
                <a:lnTo>
                  <a:pt x="159670" y="256588"/>
                </a:lnTo>
                <a:lnTo>
                  <a:pt x="116124" y="260469"/>
                </a:lnTo>
                <a:lnTo>
                  <a:pt x="73301" y="262438"/>
                </a:lnTo>
                <a:lnTo>
                  <a:pt x="29496" y="262985"/>
                </a:lnTo>
                <a:close/>
              </a:path>
              <a:path w="266700" h="347345">
                <a:moveTo>
                  <a:pt x="204114" y="237348"/>
                </a:moveTo>
                <a:lnTo>
                  <a:pt x="31977" y="237348"/>
                </a:lnTo>
                <a:lnTo>
                  <a:pt x="74164" y="236723"/>
                </a:lnTo>
                <a:lnTo>
                  <a:pt x="115590" y="234729"/>
                </a:lnTo>
                <a:lnTo>
                  <a:pt x="157868" y="230874"/>
                </a:lnTo>
                <a:lnTo>
                  <a:pt x="202614" y="224667"/>
                </a:lnTo>
                <a:lnTo>
                  <a:pt x="204114" y="23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425236" y="8287393"/>
            <a:ext cx="123825" cy="31115"/>
          </a:xfrm>
          <a:custGeom>
            <a:avLst/>
            <a:gdLst/>
            <a:ahLst/>
            <a:cxnLst/>
            <a:rect l="l" t="t" r="r" b="b"/>
            <a:pathLst>
              <a:path w="123825" h="31115">
                <a:moveTo>
                  <a:pt x="123773" y="30874"/>
                </a:moveTo>
                <a:lnTo>
                  <a:pt x="0" y="30874"/>
                </a:lnTo>
                <a:lnTo>
                  <a:pt x="0" y="0"/>
                </a:lnTo>
                <a:lnTo>
                  <a:pt x="123773" y="0"/>
                </a:lnTo>
                <a:lnTo>
                  <a:pt x="123773" y="30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685627" y="8108761"/>
            <a:ext cx="287655" cy="347345"/>
          </a:xfrm>
          <a:custGeom>
            <a:avLst/>
            <a:gdLst/>
            <a:ahLst/>
            <a:cxnLst/>
            <a:rect l="l" t="t" r="r" b="b"/>
            <a:pathLst>
              <a:path w="287654" h="347345">
                <a:moveTo>
                  <a:pt x="287519" y="347063"/>
                </a:moveTo>
                <a:lnTo>
                  <a:pt x="256920" y="347063"/>
                </a:lnTo>
                <a:lnTo>
                  <a:pt x="256920" y="0"/>
                </a:lnTo>
                <a:lnTo>
                  <a:pt x="287519" y="0"/>
                </a:lnTo>
                <a:lnTo>
                  <a:pt x="287519" y="347063"/>
                </a:lnTo>
                <a:close/>
              </a:path>
              <a:path w="287654" h="347345">
                <a:moveTo>
                  <a:pt x="19296" y="274287"/>
                </a:moveTo>
                <a:lnTo>
                  <a:pt x="0" y="248650"/>
                </a:lnTo>
                <a:lnTo>
                  <a:pt x="36482" y="223582"/>
                </a:lnTo>
                <a:lnTo>
                  <a:pt x="66504" y="186625"/>
                </a:lnTo>
                <a:lnTo>
                  <a:pt x="86912" y="141812"/>
                </a:lnTo>
                <a:lnTo>
                  <a:pt x="94553" y="93175"/>
                </a:lnTo>
                <a:lnTo>
                  <a:pt x="94553" y="30047"/>
                </a:lnTo>
                <a:lnTo>
                  <a:pt x="125152" y="30047"/>
                </a:lnTo>
                <a:lnTo>
                  <a:pt x="125152" y="93175"/>
                </a:lnTo>
                <a:lnTo>
                  <a:pt x="132509" y="139982"/>
                </a:lnTo>
                <a:lnTo>
                  <a:pt x="140824" y="157680"/>
                </a:lnTo>
                <a:lnTo>
                  <a:pt x="110128" y="157680"/>
                </a:lnTo>
                <a:lnTo>
                  <a:pt x="94908" y="195070"/>
                </a:lnTo>
                <a:lnTo>
                  <a:pt x="73964" y="227923"/>
                </a:lnTo>
                <a:lnTo>
                  <a:pt x="48394" y="254807"/>
                </a:lnTo>
                <a:lnTo>
                  <a:pt x="19296" y="274287"/>
                </a:lnTo>
                <a:close/>
              </a:path>
              <a:path w="287654" h="347345">
                <a:moveTo>
                  <a:pt x="200133" y="267395"/>
                </a:moveTo>
                <a:lnTo>
                  <a:pt x="171765" y="249051"/>
                </a:lnTo>
                <a:lnTo>
                  <a:pt x="146550" y="223806"/>
                </a:lnTo>
                <a:lnTo>
                  <a:pt x="125626" y="192927"/>
                </a:lnTo>
                <a:lnTo>
                  <a:pt x="110128" y="157680"/>
                </a:lnTo>
                <a:lnTo>
                  <a:pt x="140824" y="157680"/>
                </a:lnTo>
                <a:lnTo>
                  <a:pt x="152787" y="183145"/>
                </a:lnTo>
                <a:lnTo>
                  <a:pt x="182680" y="218814"/>
                </a:lnTo>
                <a:lnTo>
                  <a:pt x="218878" y="243137"/>
                </a:lnTo>
                <a:lnTo>
                  <a:pt x="200133" y="267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032680" y="8108771"/>
            <a:ext cx="641350" cy="346710"/>
          </a:xfrm>
          <a:custGeom>
            <a:avLst/>
            <a:gdLst/>
            <a:ahLst/>
            <a:cxnLst/>
            <a:rect l="l" t="t" r="r" b="b"/>
            <a:pathLst>
              <a:path w="641350" h="346709">
                <a:moveTo>
                  <a:pt x="274840" y="11087"/>
                </a:moveTo>
                <a:lnTo>
                  <a:pt x="244246" y="11087"/>
                </a:lnTo>
                <a:lnTo>
                  <a:pt x="244246" y="36487"/>
                </a:lnTo>
                <a:lnTo>
                  <a:pt x="244246" y="92367"/>
                </a:lnTo>
                <a:lnTo>
                  <a:pt x="71132" y="92367"/>
                </a:lnTo>
                <a:lnTo>
                  <a:pt x="71132" y="36487"/>
                </a:lnTo>
                <a:lnTo>
                  <a:pt x="244246" y="36487"/>
                </a:lnTo>
                <a:lnTo>
                  <a:pt x="244246" y="11087"/>
                </a:lnTo>
                <a:lnTo>
                  <a:pt x="41084" y="11087"/>
                </a:lnTo>
                <a:lnTo>
                  <a:pt x="41084" y="36487"/>
                </a:lnTo>
                <a:lnTo>
                  <a:pt x="41084" y="92367"/>
                </a:lnTo>
                <a:lnTo>
                  <a:pt x="41084" y="117767"/>
                </a:lnTo>
                <a:lnTo>
                  <a:pt x="274840" y="117767"/>
                </a:lnTo>
                <a:lnTo>
                  <a:pt x="274840" y="92621"/>
                </a:lnTo>
                <a:lnTo>
                  <a:pt x="274840" y="92367"/>
                </a:lnTo>
                <a:lnTo>
                  <a:pt x="274840" y="36487"/>
                </a:lnTo>
                <a:lnTo>
                  <a:pt x="274840" y="36106"/>
                </a:lnTo>
                <a:lnTo>
                  <a:pt x="274840" y="11087"/>
                </a:lnTo>
                <a:close/>
              </a:path>
              <a:path w="641350" h="346709">
                <a:moveTo>
                  <a:pt x="315912" y="145542"/>
                </a:moveTo>
                <a:lnTo>
                  <a:pt x="201244" y="145542"/>
                </a:lnTo>
                <a:lnTo>
                  <a:pt x="201244" y="170903"/>
                </a:lnTo>
                <a:lnTo>
                  <a:pt x="201244" y="205397"/>
                </a:lnTo>
                <a:lnTo>
                  <a:pt x="117157" y="205397"/>
                </a:lnTo>
                <a:lnTo>
                  <a:pt x="117157" y="170903"/>
                </a:lnTo>
                <a:lnTo>
                  <a:pt x="201244" y="170903"/>
                </a:lnTo>
                <a:lnTo>
                  <a:pt x="201244" y="145542"/>
                </a:lnTo>
                <a:lnTo>
                  <a:pt x="0" y="145542"/>
                </a:lnTo>
                <a:lnTo>
                  <a:pt x="0" y="170903"/>
                </a:lnTo>
                <a:lnTo>
                  <a:pt x="86842" y="170903"/>
                </a:lnTo>
                <a:lnTo>
                  <a:pt x="86842" y="205397"/>
                </a:lnTo>
                <a:lnTo>
                  <a:pt x="38328" y="205397"/>
                </a:lnTo>
                <a:lnTo>
                  <a:pt x="38328" y="229527"/>
                </a:lnTo>
                <a:lnTo>
                  <a:pt x="245071" y="229527"/>
                </a:lnTo>
                <a:lnTo>
                  <a:pt x="245071" y="260007"/>
                </a:lnTo>
                <a:lnTo>
                  <a:pt x="39154" y="260007"/>
                </a:lnTo>
                <a:lnTo>
                  <a:pt x="39154" y="282867"/>
                </a:lnTo>
                <a:lnTo>
                  <a:pt x="39154" y="318427"/>
                </a:lnTo>
                <a:lnTo>
                  <a:pt x="39154" y="342557"/>
                </a:lnTo>
                <a:lnTo>
                  <a:pt x="285597" y="342557"/>
                </a:lnTo>
                <a:lnTo>
                  <a:pt x="285597" y="318427"/>
                </a:lnTo>
                <a:lnTo>
                  <a:pt x="69202" y="318427"/>
                </a:lnTo>
                <a:lnTo>
                  <a:pt x="69202" y="282867"/>
                </a:lnTo>
                <a:lnTo>
                  <a:pt x="275120" y="282867"/>
                </a:lnTo>
                <a:lnTo>
                  <a:pt x="275120" y="260007"/>
                </a:lnTo>
                <a:lnTo>
                  <a:pt x="275120" y="229527"/>
                </a:lnTo>
                <a:lnTo>
                  <a:pt x="275120" y="205397"/>
                </a:lnTo>
                <a:lnTo>
                  <a:pt x="231559" y="205397"/>
                </a:lnTo>
                <a:lnTo>
                  <a:pt x="231559" y="170903"/>
                </a:lnTo>
                <a:lnTo>
                  <a:pt x="315912" y="170903"/>
                </a:lnTo>
                <a:lnTo>
                  <a:pt x="315912" y="145542"/>
                </a:lnTo>
                <a:close/>
              </a:path>
              <a:path w="641350" h="346709">
                <a:moveTo>
                  <a:pt x="512737" y="250850"/>
                </a:moveTo>
                <a:lnTo>
                  <a:pt x="511378" y="235140"/>
                </a:lnTo>
                <a:lnTo>
                  <a:pt x="510540" y="225488"/>
                </a:lnTo>
                <a:lnTo>
                  <a:pt x="477240" y="230403"/>
                </a:lnTo>
                <a:lnTo>
                  <a:pt x="446138" y="233311"/>
                </a:lnTo>
                <a:lnTo>
                  <a:pt x="416217" y="234721"/>
                </a:lnTo>
                <a:lnTo>
                  <a:pt x="386486" y="235140"/>
                </a:lnTo>
                <a:lnTo>
                  <a:pt x="386486" y="157949"/>
                </a:lnTo>
                <a:lnTo>
                  <a:pt x="480491" y="157949"/>
                </a:lnTo>
                <a:lnTo>
                  <a:pt x="480491" y="38595"/>
                </a:lnTo>
                <a:lnTo>
                  <a:pt x="356171" y="38595"/>
                </a:lnTo>
                <a:lnTo>
                  <a:pt x="356171" y="63944"/>
                </a:lnTo>
                <a:lnTo>
                  <a:pt x="450989" y="63944"/>
                </a:lnTo>
                <a:lnTo>
                  <a:pt x="450989" y="132867"/>
                </a:lnTo>
                <a:lnTo>
                  <a:pt x="356717" y="132867"/>
                </a:lnTo>
                <a:lnTo>
                  <a:pt x="356717" y="261048"/>
                </a:lnTo>
                <a:lnTo>
                  <a:pt x="379869" y="261048"/>
                </a:lnTo>
                <a:lnTo>
                  <a:pt x="412191" y="260578"/>
                </a:lnTo>
                <a:lnTo>
                  <a:pt x="444246" y="259156"/>
                </a:lnTo>
                <a:lnTo>
                  <a:pt x="477329" y="256133"/>
                </a:lnTo>
                <a:lnTo>
                  <a:pt x="512737" y="250850"/>
                </a:lnTo>
                <a:close/>
              </a:path>
              <a:path w="641350" h="346709">
                <a:moveTo>
                  <a:pt x="570357" y="8547"/>
                </a:moveTo>
                <a:lnTo>
                  <a:pt x="541413" y="8547"/>
                </a:lnTo>
                <a:lnTo>
                  <a:pt x="541413" y="124866"/>
                </a:lnTo>
                <a:lnTo>
                  <a:pt x="497306" y="124866"/>
                </a:lnTo>
                <a:lnTo>
                  <a:pt x="497306" y="149961"/>
                </a:lnTo>
                <a:lnTo>
                  <a:pt x="541413" y="149961"/>
                </a:lnTo>
                <a:lnTo>
                  <a:pt x="541413" y="328041"/>
                </a:lnTo>
                <a:lnTo>
                  <a:pt x="570357" y="328041"/>
                </a:lnTo>
                <a:lnTo>
                  <a:pt x="570357" y="8547"/>
                </a:lnTo>
                <a:close/>
              </a:path>
              <a:path w="641350" h="346709">
                <a:moveTo>
                  <a:pt x="641197" y="0"/>
                </a:moveTo>
                <a:lnTo>
                  <a:pt x="611987" y="0"/>
                </a:lnTo>
                <a:lnTo>
                  <a:pt x="611987" y="346506"/>
                </a:lnTo>
                <a:lnTo>
                  <a:pt x="641197" y="346506"/>
                </a:lnTo>
                <a:lnTo>
                  <a:pt x="641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35914" y="8108761"/>
            <a:ext cx="273050" cy="347345"/>
          </a:xfrm>
          <a:custGeom>
            <a:avLst/>
            <a:gdLst/>
            <a:ahLst/>
            <a:cxnLst/>
            <a:rect l="l" t="t" r="r" b="b"/>
            <a:pathLst>
              <a:path w="273050" h="347345">
                <a:moveTo>
                  <a:pt x="272633" y="347063"/>
                </a:moveTo>
                <a:lnTo>
                  <a:pt x="242034" y="347063"/>
                </a:lnTo>
                <a:lnTo>
                  <a:pt x="242034" y="0"/>
                </a:lnTo>
                <a:lnTo>
                  <a:pt x="272633" y="0"/>
                </a:lnTo>
                <a:lnTo>
                  <a:pt x="272633" y="347063"/>
                </a:lnTo>
                <a:close/>
              </a:path>
              <a:path w="273050" h="347345">
                <a:moveTo>
                  <a:pt x="88488" y="268222"/>
                </a:moveTo>
                <a:lnTo>
                  <a:pt x="52798" y="259746"/>
                </a:lnTo>
                <a:lnTo>
                  <a:pt x="24809" y="235556"/>
                </a:lnTo>
                <a:lnTo>
                  <a:pt x="6538" y="197514"/>
                </a:lnTo>
                <a:lnTo>
                  <a:pt x="0" y="147481"/>
                </a:lnTo>
                <a:lnTo>
                  <a:pt x="6538" y="97602"/>
                </a:lnTo>
                <a:lnTo>
                  <a:pt x="24809" y="59612"/>
                </a:lnTo>
                <a:lnTo>
                  <a:pt x="52798" y="35371"/>
                </a:lnTo>
                <a:lnTo>
                  <a:pt x="88488" y="26739"/>
                </a:lnTo>
                <a:lnTo>
                  <a:pt x="123946" y="35371"/>
                </a:lnTo>
                <a:lnTo>
                  <a:pt x="145509" y="54030"/>
                </a:lnTo>
                <a:lnTo>
                  <a:pt x="88488" y="54030"/>
                </a:lnTo>
                <a:lnTo>
                  <a:pt x="64617" y="60840"/>
                </a:lnTo>
                <a:lnTo>
                  <a:pt x="45967" y="79770"/>
                </a:lnTo>
                <a:lnTo>
                  <a:pt x="33829" y="109193"/>
                </a:lnTo>
                <a:lnTo>
                  <a:pt x="29496" y="147481"/>
                </a:lnTo>
                <a:lnTo>
                  <a:pt x="33829" y="185923"/>
                </a:lnTo>
                <a:lnTo>
                  <a:pt x="45967" y="215398"/>
                </a:lnTo>
                <a:lnTo>
                  <a:pt x="64617" y="234277"/>
                </a:lnTo>
                <a:lnTo>
                  <a:pt x="88488" y="240931"/>
                </a:lnTo>
                <a:lnTo>
                  <a:pt x="145735" y="240931"/>
                </a:lnTo>
                <a:lnTo>
                  <a:pt x="123946" y="259746"/>
                </a:lnTo>
                <a:lnTo>
                  <a:pt x="88488" y="268222"/>
                </a:lnTo>
                <a:close/>
              </a:path>
              <a:path w="273050" h="347345">
                <a:moveTo>
                  <a:pt x="145735" y="240931"/>
                </a:moveTo>
                <a:lnTo>
                  <a:pt x="88488" y="240931"/>
                </a:lnTo>
                <a:lnTo>
                  <a:pt x="112316" y="234277"/>
                </a:lnTo>
                <a:lnTo>
                  <a:pt x="130872" y="215398"/>
                </a:lnTo>
                <a:lnTo>
                  <a:pt x="142915" y="185923"/>
                </a:lnTo>
                <a:lnTo>
                  <a:pt x="147205" y="147481"/>
                </a:lnTo>
                <a:lnTo>
                  <a:pt x="142915" y="109193"/>
                </a:lnTo>
                <a:lnTo>
                  <a:pt x="130872" y="79770"/>
                </a:lnTo>
                <a:lnTo>
                  <a:pt x="112316" y="60840"/>
                </a:lnTo>
                <a:lnTo>
                  <a:pt x="88488" y="54030"/>
                </a:lnTo>
                <a:lnTo>
                  <a:pt x="145509" y="54030"/>
                </a:lnTo>
                <a:lnTo>
                  <a:pt x="151960" y="59612"/>
                </a:lnTo>
                <a:lnTo>
                  <a:pt x="170361" y="97602"/>
                </a:lnTo>
                <a:lnTo>
                  <a:pt x="176977" y="147481"/>
                </a:lnTo>
                <a:lnTo>
                  <a:pt x="170361" y="197514"/>
                </a:lnTo>
                <a:lnTo>
                  <a:pt x="151960" y="235556"/>
                </a:lnTo>
                <a:lnTo>
                  <a:pt x="145735" y="240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068919" y="8109037"/>
            <a:ext cx="294640" cy="339090"/>
          </a:xfrm>
          <a:custGeom>
            <a:avLst/>
            <a:gdLst/>
            <a:ahLst/>
            <a:cxnLst/>
            <a:rect l="l" t="t" r="r" b="b"/>
            <a:pathLst>
              <a:path w="294639" h="339090">
                <a:moveTo>
                  <a:pt x="286416" y="258850"/>
                </a:moveTo>
                <a:lnTo>
                  <a:pt x="255817" y="258850"/>
                </a:lnTo>
                <a:lnTo>
                  <a:pt x="255817" y="147756"/>
                </a:lnTo>
                <a:lnTo>
                  <a:pt x="184420" y="147756"/>
                </a:lnTo>
                <a:lnTo>
                  <a:pt x="184420" y="122671"/>
                </a:lnTo>
                <a:lnTo>
                  <a:pt x="255817" y="122671"/>
                </a:lnTo>
                <a:lnTo>
                  <a:pt x="255817" y="76635"/>
                </a:lnTo>
                <a:lnTo>
                  <a:pt x="184420" y="76635"/>
                </a:lnTo>
                <a:lnTo>
                  <a:pt x="184420" y="51273"/>
                </a:lnTo>
                <a:lnTo>
                  <a:pt x="255817" y="51273"/>
                </a:lnTo>
                <a:lnTo>
                  <a:pt x="255817" y="0"/>
                </a:lnTo>
                <a:lnTo>
                  <a:pt x="286416" y="0"/>
                </a:lnTo>
                <a:lnTo>
                  <a:pt x="286416" y="258850"/>
                </a:lnTo>
                <a:close/>
              </a:path>
              <a:path w="294639" h="339090">
                <a:moveTo>
                  <a:pt x="16539" y="212262"/>
                </a:moveTo>
                <a:lnTo>
                  <a:pt x="0" y="187728"/>
                </a:lnTo>
                <a:lnTo>
                  <a:pt x="35405" y="167652"/>
                </a:lnTo>
                <a:lnTo>
                  <a:pt x="63058" y="138763"/>
                </a:lnTo>
                <a:lnTo>
                  <a:pt x="81097" y="103413"/>
                </a:lnTo>
                <a:lnTo>
                  <a:pt x="87661" y="63954"/>
                </a:lnTo>
                <a:lnTo>
                  <a:pt x="87661" y="19296"/>
                </a:lnTo>
                <a:lnTo>
                  <a:pt x="117709" y="19296"/>
                </a:lnTo>
                <a:lnTo>
                  <a:pt x="117709" y="63954"/>
                </a:lnTo>
                <a:lnTo>
                  <a:pt x="123920" y="101078"/>
                </a:lnTo>
                <a:lnTo>
                  <a:pt x="133522" y="119638"/>
                </a:lnTo>
                <a:lnTo>
                  <a:pt x="102961" y="119638"/>
                </a:lnTo>
                <a:lnTo>
                  <a:pt x="88934" y="149617"/>
                </a:lnTo>
                <a:lnTo>
                  <a:pt x="69416" y="175564"/>
                </a:lnTo>
                <a:lnTo>
                  <a:pt x="45064" y="196704"/>
                </a:lnTo>
                <a:lnTo>
                  <a:pt x="16539" y="212262"/>
                </a:lnTo>
                <a:close/>
              </a:path>
              <a:path w="294639" h="339090">
                <a:moveTo>
                  <a:pt x="185523" y="206198"/>
                </a:moveTo>
                <a:lnTo>
                  <a:pt x="158647" y="191549"/>
                </a:lnTo>
                <a:lnTo>
                  <a:pt x="135507" y="171705"/>
                </a:lnTo>
                <a:lnTo>
                  <a:pt x="116733" y="147468"/>
                </a:lnTo>
                <a:lnTo>
                  <a:pt x="102961" y="119638"/>
                </a:lnTo>
                <a:lnTo>
                  <a:pt x="133522" y="119638"/>
                </a:lnTo>
                <a:lnTo>
                  <a:pt x="141347" y="134766"/>
                </a:lnTo>
                <a:lnTo>
                  <a:pt x="168182" y="162612"/>
                </a:lnTo>
                <a:lnTo>
                  <a:pt x="202614" y="182215"/>
                </a:lnTo>
                <a:lnTo>
                  <a:pt x="185523" y="206198"/>
                </a:lnTo>
                <a:close/>
              </a:path>
              <a:path w="294639" h="339090">
                <a:moveTo>
                  <a:pt x="294411" y="338517"/>
                </a:moveTo>
                <a:lnTo>
                  <a:pt x="62300" y="338517"/>
                </a:lnTo>
                <a:lnTo>
                  <a:pt x="62300" y="231834"/>
                </a:lnTo>
                <a:lnTo>
                  <a:pt x="93175" y="231834"/>
                </a:lnTo>
                <a:lnTo>
                  <a:pt x="93175" y="313156"/>
                </a:lnTo>
                <a:lnTo>
                  <a:pt x="294411" y="313156"/>
                </a:lnTo>
                <a:lnTo>
                  <a:pt x="294411" y="338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25893" y="8108761"/>
            <a:ext cx="273050" cy="347345"/>
          </a:xfrm>
          <a:custGeom>
            <a:avLst/>
            <a:gdLst/>
            <a:ahLst/>
            <a:cxnLst/>
            <a:rect l="l" t="t" r="r" b="b"/>
            <a:pathLst>
              <a:path w="273050" h="347345">
                <a:moveTo>
                  <a:pt x="272633" y="347063"/>
                </a:moveTo>
                <a:lnTo>
                  <a:pt x="242034" y="347063"/>
                </a:lnTo>
                <a:lnTo>
                  <a:pt x="242034" y="0"/>
                </a:lnTo>
                <a:lnTo>
                  <a:pt x="272633" y="0"/>
                </a:lnTo>
                <a:lnTo>
                  <a:pt x="272633" y="347063"/>
                </a:lnTo>
                <a:close/>
              </a:path>
              <a:path w="273050" h="347345">
                <a:moveTo>
                  <a:pt x="88488" y="268222"/>
                </a:moveTo>
                <a:lnTo>
                  <a:pt x="52798" y="259746"/>
                </a:lnTo>
                <a:lnTo>
                  <a:pt x="24809" y="235556"/>
                </a:lnTo>
                <a:lnTo>
                  <a:pt x="6538" y="197514"/>
                </a:lnTo>
                <a:lnTo>
                  <a:pt x="0" y="147481"/>
                </a:lnTo>
                <a:lnTo>
                  <a:pt x="6538" y="97602"/>
                </a:lnTo>
                <a:lnTo>
                  <a:pt x="24809" y="59612"/>
                </a:lnTo>
                <a:lnTo>
                  <a:pt x="52798" y="35371"/>
                </a:lnTo>
                <a:lnTo>
                  <a:pt x="88488" y="26739"/>
                </a:lnTo>
                <a:lnTo>
                  <a:pt x="123946" y="35371"/>
                </a:lnTo>
                <a:lnTo>
                  <a:pt x="145509" y="54030"/>
                </a:lnTo>
                <a:lnTo>
                  <a:pt x="88488" y="54030"/>
                </a:lnTo>
                <a:lnTo>
                  <a:pt x="64617" y="60840"/>
                </a:lnTo>
                <a:lnTo>
                  <a:pt x="45967" y="79770"/>
                </a:lnTo>
                <a:lnTo>
                  <a:pt x="33829" y="109193"/>
                </a:lnTo>
                <a:lnTo>
                  <a:pt x="29496" y="147481"/>
                </a:lnTo>
                <a:lnTo>
                  <a:pt x="33829" y="185923"/>
                </a:lnTo>
                <a:lnTo>
                  <a:pt x="45967" y="215398"/>
                </a:lnTo>
                <a:lnTo>
                  <a:pt x="64617" y="234277"/>
                </a:lnTo>
                <a:lnTo>
                  <a:pt x="88488" y="240931"/>
                </a:lnTo>
                <a:lnTo>
                  <a:pt x="145735" y="240931"/>
                </a:lnTo>
                <a:lnTo>
                  <a:pt x="123946" y="259746"/>
                </a:lnTo>
                <a:lnTo>
                  <a:pt x="88488" y="268222"/>
                </a:lnTo>
                <a:close/>
              </a:path>
              <a:path w="273050" h="347345">
                <a:moveTo>
                  <a:pt x="145735" y="240931"/>
                </a:moveTo>
                <a:lnTo>
                  <a:pt x="88488" y="240931"/>
                </a:lnTo>
                <a:lnTo>
                  <a:pt x="112316" y="234277"/>
                </a:lnTo>
                <a:lnTo>
                  <a:pt x="130872" y="215398"/>
                </a:lnTo>
                <a:lnTo>
                  <a:pt x="142915" y="185923"/>
                </a:lnTo>
                <a:lnTo>
                  <a:pt x="147205" y="147481"/>
                </a:lnTo>
                <a:lnTo>
                  <a:pt x="142915" y="109193"/>
                </a:lnTo>
                <a:lnTo>
                  <a:pt x="130872" y="79770"/>
                </a:lnTo>
                <a:lnTo>
                  <a:pt x="112316" y="60840"/>
                </a:lnTo>
                <a:lnTo>
                  <a:pt x="88488" y="54030"/>
                </a:lnTo>
                <a:lnTo>
                  <a:pt x="145509" y="54030"/>
                </a:lnTo>
                <a:lnTo>
                  <a:pt x="151960" y="59612"/>
                </a:lnTo>
                <a:lnTo>
                  <a:pt x="170361" y="97602"/>
                </a:lnTo>
                <a:lnTo>
                  <a:pt x="176977" y="147481"/>
                </a:lnTo>
                <a:lnTo>
                  <a:pt x="170361" y="197514"/>
                </a:lnTo>
                <a:lnTo>
                  <a:pt x="151960" y="235556"/>
                </a:lnTo>
                <a:lnTo>
                  <a:pt x="145735" y="240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13062" y="8108761"/>
            <a:ext cx="31115" cy="347345"/>
          </a:xfrm>
          <a:custGeom>
            <a:avLst/>
            <a:gdLst/>
            <a:ahLst/>
            <a:cxnLst/>
            <a:rect l="l" t="t" r="r" b="b"/>
            <a:pathLst>
              <a:path w="31115" h="347345">
                <a:moveTo>
                  <a:pt x="30598" y="347063"/>
                </a:moveTo>
                <a:lnTo>
                  <a:pt x="0" y="347063"/>
                </a:lnTo>
                <a:lnTo>
                  <a:pt x="0" y="0"/>
                </a:lnTo>
                <a:lnTo>
                  <a:pt x="30598" y="0"/>
                </a:lnTo>
                <a:lnTo>
                  <a:pt x="30598" y="347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878193" y="8142719"/>
            <a:ext cx="160655" cy="226060"/>
          </a:xfrm>
          <a:custGeom>
            <a:avLst/>
            <a:gdLst/>
            <a:ahLst/>
            <a:cxnLst/>
            <a:rect l="l" t="t" r="r" b="b"/>
            <a:pathLst>
              <a:path w="160654" h="226059">
                <a:moveTo>
                  <a:pt x="160159" y="24765"/>
                </a:moveTo>
                <a:lnTo>
                  <a:pt x="130390" y="24765"/>
                </a:lnTo>
                <a:lnTo>
                  <a:pt x="130390" y="200367"/>
                </a:lnTo>
                <a:lnTo>
                  <a:pt x="160159" y="200367"/>
                </a:lnTo>
                <a:lnTo>
                  <a:pt x="160159" y="24765"/>
                </a:lnTo>
                <a:close/>
              </a:path>
              <a:path w="160654" h="226059">
                <a:moveTo>
                  <a:pt x="160159" y="0"/>
                </a:moveTo>
                <a:lnTo>
                  <a:pt x="0" y="0"/>
                </a:lnTo>
                <a:lnTo>
                  <a:pt x="0" y="24130"/>
                </a:lnTo>
                <a:lnTo>
                  <a:pt x="0" y="200660"/>
                </a:lnTo>
                <a:lnTo>
                  <a:pt x="0" y="226060"/>
                </a:lnTo>
                <a:lnTo>
                  <a:pt x="160159" y="226060"/>
                </a:lnTo>
                <a:lnTo>
                  <a:pt x="160159" y="200660"/>
                </a:lnTo>
                <a:lnTo>
                  <a:pt x="30314" y="200660"/>
                </a:lnTo>
                <a:lnTo>
                  <a:pt x="30314" y="24130"/>
                </a:lnTo>
                <a:lnTo>
                  <a:pt x="160159" y="24130"/>
                </a:lnTo>
                <a:lnTo>
                  <a:pt x="160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203205" y="8108761"/>
            <a:ext cx="285750" cy="346710"/>
          </a:xfrm>
          <a:custGeom>
            <a:avLst/>
            <a:gdLst/>
            <a:ahLst/>
            <a:cxnLst/>
            <a:rect l="l" t="t" r="r" b="b"/>
            <a:pathLst>
              <a:path w="285750" h="346709">
                <a:moveTo>
                  <a:pt x="285589" y="346512"/>
                </a:moveTo>
                <a:lnTo>
                  <a:pt x="254990" y="346512"/>
                </a:lnTo>
                <a:lnTo>
                  <a:pt x="254990" y="0"/>
                </a:lnTo>
                <a:lnTo>
                  <a:pt x="285589" y="0"/>
                </a:lnTo>
                <a:lnTo>
                  <a:pt x="285589" y="346512"/>
                </a:lnTo>
                <a:close/>
              </a:path>
              <a:path w="285750" h="346709">
                <a:moveTo>
                  <a:pt x="206473" y="61197"/>
                </a:moveTo>
                <a:lnTo>
                  <a:pt x="11302" y="61197"/>
                </a:lnTo>
                <a:lnTo>
                  <a:pt x="11302" y="35560"/>
                </a:lnTo>
                <a:lnTo>
                  <a:pt x="206473" y="35560"/>
                </a:lnTo>
                <a:lnTo>
                  <a:pt x="206473" y="61197"/>
                </a:lnTo>
                <a:close/>
              </a:path>
              <a:path w="285750" h="346709">
                <a:moveTo>
                  <a:pt x="18193" y="279800"/>
                </a:moveTo>
                <a:lnTo>
                  <a:pt x="0" y="255542"/>
                </a:lnTo>
                <a:lnTo>
                  <a:pt x="35453" y="230650"/>
                </a:lnTo>
                <a:lnTo>
                  <a:pt x="65091" y="194516"/>
                </a:lnTo>
                <a:lnTo>
                  <a:pt x="85477" y="151611"/>
                </a:lnTo>
                <a:lnTo>
                  <a:pt x="93175" y="106407"/>
                </a:lnTo>
                <a:lnTo>
                  <a:pt x="93175" y="61197"/>
                </a:lnTo>
                <a:lnTo>
                  <a:pt x="124049" y="61197"/>
                </a:lnTo>
                <a:lnTo>
                  <a:pt x="124049" y="106407"/>
                </a:lnTo>
                <a:lnTo>
                  <a:pt x="131522" y="150044"/>
                </a:lnTo>
                <a:lnTo>
                  <a:pt x="139085" y="165123"/>
                </a:lnTo>
                <a:lnTo>
                  <a:pt x="109025" y="165123"/>
                </a:lnTo>
                <a:lnTo>
                  <a:pt x="93534" y="201649"/>
                </a:lnTo>
                <a:lnTo>
                  <a:pt x="72345" y="234040"/>
                </a:lnTo>
                <a:lnTo>
                  <a:pt x="46787" y="260642"/>
                </a:lnTo>
                <a:lnTo>
                  <a:pt x="18193" y="279800"/>
                </a:lnTo>
                <a:close/>
              </a:path>
              <a:path w="285750" h="346709">
                <a:moveTo>
                  <a:pt x="200684" y="271255"/>
                </a:moveTo>
                <a:lnTo>
                  <a:pt x="171554" y="253606"/>
                </a:lnTo>
                <a:lnTo>
                  <a:pt x="145758" y="229198"/>
                </a:lnTo>
                <a:lnTo>
                  <a:pt x="124510" y="199287"/>
                </a:lnTo>
                <a:lnTo>
                  <a:pt x="109025" y="165123"/>
                </a:lnTo>
                <a:lnTo>
                  <a:pt x="139085" y="165123"/>
                </a:lnTo>
                <a:lnTo>
                  <a:pt x="151788" y="190450"/>
                </a:lnTo>
                <a:lnTo>
                  <a:pt x="181616" y="223982"/>
                </a:lnTo>
                <a:lnTo>
                  <a:pt x="217776" y="246996"/>
                </a:lnTo>
                <a:lnTo>
                  <a:pt x="200684" y="271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648469" y="8109037"/>
            <a:ext cx="295910" cy="345440"/>
          </a:xfrm>
          <a:custGeom>
            <a:avLst/>
            <a:gdLst/>
            <a:ahLst/>
            <a:cxnLst/>
            <a:rect l="l" t="t" r="r" b="b"/>
            <a:pathLst>
              <a:path w="295909" h="345440">
                <a:moveTo>
                  <a:pt x="293859" y="93175"/>
                </a:moveTo>
                <a:lnTo>
                  <a:pt x="264914" y="93175"/>
                </a:lnTo>
                <a:lnTo>
                  <a:pt x="264914" y="0"/>
                </a:lnTo>
                <a:lnTo>
                  <a:pt x="293859" y="0"/>
                </a:lnTo>
                <a:lnTo>
                  <a:pt x="293859" y="93175"/>
                </a:lnTo>
                <a:close/>
              </a:path>
              <a:path w="295909" h="345440">
                <a:moveTo>
                  <a:pt x="218603" y="202890"/>
                </a:moveTo>
                <a:lnTo>
                  <a:pt x="189933" y="202890"/>
                </a:lnTo>
                <a:lnTo>
                  <a:pt x="189933" y="6615"/>
                </a:lnTo>
                <a:lnTo>
                  <a:pt x="218603" y="6615"/>
                </a:lnTo>
                <a:lnTo>
                  <a:pt x="218603" y="93175"/>
                </a:lnTo>
                <a:lnTo>
                  <a:pt x="293859" y="93175"/>
                </a:lnTo>
                <a:lnTo>
                  <a:pt x="293859" y="118536"/>
                </a:lnTo>
                <a:lnTo>
                  <a:pt x="218603" y="118536"/>
                </a:lnTo>
                <a:lnTo>
                  <a:pt x="218603" y="202890"/>
                </a:lnTo>
                <a:close/>
              </a:path>
              <a:path w="295909" h="345440">
                <a:moveTo>
                  <a:pt x="293859" y="213916"/>
                </a:moveTo>
                <a:lnTo>
                  <a:pt x="264914" y="213916"/>
                </a:lnTo>
                <a:lnTo>
                  <a:pt x="264914" y="118536"/>
                </a:lnTo>
                <a:lnTo>
                  <a:pt x="293859" y="118536"/>
                </a:lnTo>
                <a:lnTo>
                  <a:pt x="293859" y="213916"/>
                </a:lnTo>
                <a:close/>
              </a:path>
              <a:path w="295909" h="345440">
                <a:moveTo>
                  <a:pt x="16815" y="195722"/>
                </a:moveTo>
                <a:lnTo>
                  <a:pt x="0" y="172015"/>
                </a:lnTo>
                <a:lnTo>
                  <a:pt x="30805" y="152800"/>
                </a:lnTo>
                <a:lnTo>
                  <a:pt x="53961" y="127254"/>
                </a:lnTo>
                <a:lnTo>
                  <a:pt x="68537" y="98244"/>
                </a:lnTo>
                <a:lnTo>
                  <a:pt x="73602" y="68640"/>
                </a:lnTo>
                <a:lnTo>
                  <a:pt x="73602" y="21501"/>
                </a:lnTo>
                <a:lnTo>
                  <a:pt x="103099" y="21501"/>
                </a:lnTo>
                <a:lnTo>
                  <a:pt x="103099" y="68640"/>
                </a:lnTo>
                <a:lnTo>
                  <a:pt x="107974" y="97124"/>
                </a:lnTo>
                <a:lnTo>
                  <a:pt x="119182" y="118260"/>
                </a:lnTo>
                <a:lnTo>
                  <a:pt x="88488" y="118260"/>
                </a:lnTo>
                <a:lnTo>
                  <a:pt x="76747" y="142284"/>
                </a:lnTo>
                <a:lnTo>
                  <a:pt x="60715" y="163866"/>
                </a:lnTo>
                <a:lnTo>
                  <a:pt x="40652" y="182010"/>
                </a:lnTo>
                <a:lnTo>
                  <a:pt x="16815" y="195722"/>
                </a:lnTo>
                <a:close/>
              </a:path>
              <a:path w="295909" h="345440">
                <a:moveTo>
                  <a:pt x="158232" y="186074"/>
                </a:moveTo>
                <a:lnTo>
                  <a:pt x="135026" y="174276"/>
                </a:lnTo>
                <a:lnTo>
                  <a:pt x="115555" y="158576"/>
                </a:lnTo>
                <a:lnTo>
                  <a:pt x="99987" y="139672"/>
                </a:lnTo>
                <a:lnTo>
                  <a:pt x="88488" y="118260"/>
                </a:lnTo>
                <a:lnTo>
                  <a:pt x="119182" y="118260"/>
                </a:lnTo>
                <a:lnTo>
                  <a:pt x="122051" y="123670"/>
                </a:lnTo>
                <a:lnTo>
                  <a:pt x="144500" y="146133"/>
                </a:lnTo>
                <a:lnTo>
                  <a:pt x="174496" y="162367"/>
                </a:lnTo>
                <a:lnTo>
                  <a:pt x="158232" y="186074"/>
                </a:lnTo>
                <a:close/>
              </a:path>
              <a:path w="295909" h="345440">
                <a:moveTo>
                  <a:pt x="179458" y="345409"/>
                </a:moveTo>
                <a:lnTo>
                  <a:pt x="130773" y="341226"/>
                </a:lnTo>
                <a:lnTo>
                  <a:pt x="94105" y="329110"/>
                </a:lnTo>
                <a:lnTo>
                  <a:pt x="71031" y="309706"/>
                </a:lnTo>
                <a:lnTo>
                  <a:pt x="63127" y="283660"/>
                </a:lnTo>
                <a:lnTo>
                  <a:pt x="71031" y="257454"/>
                </a:lnTo>
                <a:lnTo>
                  <a:pt x="94105" y="237968"/>
                </a:lnTo>
                <a:lnTo>
                  <a:pt x="130773" y="225822"/>
                </a:lnTo>
                <a:lnTo>
                  <a:pt x="179458" y="221635"/>
                </a:lnTo>
                <a:lnTo>
                  <a:pt x="227872" y="225822"/>
                </a:lnTo>
                <a:lnTo>
                  <a:pt x="264501" y="237968"/>
                </a:lnTo>
                <a:lnTo>
                  <a:pt x="273277" y="245342"/>
                </a:lnTo>
                <a:lnTo>
                  <a:pt x="179458" y="245342"/>
                </a:lnTo>
                <a:lnTo>
                  <a:pt x="143535" y="247957"/>
                </a:lnTo>
                <a:lnTo>
                  <a:pt x="116399" y="255507"/>
                </a:lnTo>
                <a:lnTo>
                  <a:pt x="99291" y="267555"/>
                </a:lnTo>
                <a:lnTo>
                  <a:pt x="93450" y="283660"/>
                </a:lnTo>
                <a:lnTo>
                  <a:pt x="99291" y="299601"/>
                </a:lnTo>
                <a:lnTo>
                  <a:pt x="116399" y="311536"/>
                </a:lnTo>
                <a:lnTo>
                  <a:pt x="143535" y="318975"/>
                </a:lnTo>
                <a:lnTo>
                  <a:pt x="179458" y="321426"/>
                </a:lnTo>
                <a:lnTo>
                  <a:pt x="273684" y="321426"/>
                </a:lnTo>
                <a:lnTo>
                  <a:pt x="264501" y="329110"/>
                </a:lnTo>
                <a:lnTo>
                  <a:pt x="227872" y="341226"/>
                </a:lnTo>
                <a:lnTo>
                  <a:pt x="179458" y="345409"/>
                </a:lnTo>
                <a:close/>
              </a:path>
              <a:path w="295909" h="345440">
                <a:moveTo>
                  <a:pt x="273684" y="321426"/>
                </a:moveTo>
                <a:lnTo>
                  <a:pt x="179458" y="321426"/>
                </a:lnTo>
                <a:lnTo>
                  <a:pt x="215071" y="318975"/>
                </a:lnTo>
                <a:lnTo>
                  <a:pt x="242103" y="311536"/>
                </a:lnTo>
                <a:lnTo>
                  <a:pt x="259315" y="299601"/>
                </a:lnTo>
                <a:lnTo>
                  <a:pt x="265466" y="283660"/>
                </a:lnTo>
                <a:lnTo>
                  <a:pt x="259315" y="267555"/>
                </a:lnTo>
                <a:lnTo>
                  <a:pt x="242103" y="255507"/>
                </a:lnTo>
                <a:lnTo>
                  <a:pt x="215071" y="247957"/>
                </a:lnTo>
                <a:lnTo>
                  <a:pt x="179458" y="245342"/>
                </a:lnTo>
                <a:lnTo>
                  <a:pt x="273277" y="245342"/>
                </a:lnTo>
                <a:lnTo>
                  <a:pt x="287691" y="257454"/>
                </a:lnTo>
                <a:lnTo>
                  <a:pt x="295789" y="283660"/>
                </a:lnTo>
                <a:lnTo>
                  <a:pt x="287691" y="309706"/>
                </a:lnTo>
                <a:lnTo>
                  <a:pt x="273684" y="3214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993052" y="8108761"/>
            <a:ext cx="288925" cy="346075"/>
          </a:xfrm>
          <a:custGeom>
            <a:avLst/>
            <a:gdLst/>
            <a:ahLst/>
            <a:cxnLst/>
            <a:rect l="l" t="t" r="r" b="b"/>
            <a:pathLst>
              <a:path w="288925" h="346075">
                <a:moveTo>
                  <a:pt x="287519" y="205371"/>
                </a:moveTo>
                <a:lnTo>
                  <a:pt x="256920" y="205371"/>
                </a:lnTo>
                <a:lnTo>
                  <a:pt x="256920" y="99515"/>
                </a:lnTo>
                <a:lnTo>
                  <a:pt x="179734" y="99515"/>
                </a:lnTo>
                <a:lnTo>
                  <a:pt x="179734" y="74154"/>
                </a:lnTo>
                <a:lnTo>
                  <a:pt x="256920" y="74154"/>
                </a:lnTo>
                <a:lnTo>
                  <a:pt x="256920" y="0"/>
                </a:lnTo>
                <a:lnTo>
                  <a:pt x="287519" y="0"/>
                </a:lnTo>
                <a:lnTo>
                  <a:pt x="287519" y="205371"/>
                </a:lnTo>
                <a:close/>
              </a:path>
              <a:path w="288925" h="346075">
                <a:moveTo>
                  <a:pt x="16539" y="199030"/>
                </a:moveTo>
                <a:lnTo>
                  <a:pt x="0" y="174220"/>
                </a:lnTo>
                <a:lnTo>
                  <a:pt x="36318" y="155350"/>
                </a:lnTo>
                <a:lnTo>
                  <a:pt x="64367" y="128081"/>
                </a:lnTo>
                <a:lnTo>
                  <a:pt x="82493" y="94247"/>
                </a:lnTo>
                <a:lnTo>
                  <a:pt x="89040" y="55684"/>
                </a:lnTo>
                <a:lnTo>
                  <a:pt x="89040" y="19847"/>
                </a:lnTo>
                <a:lnTo>
                  <a:pt x="119363" y="19847"/>
                </a:lnTo>
                <a:lnTo>
                  <a:pt x="119363" y="54581"/>
                </a:lnTo>
                <a:lnTo>
                  <a:pt x="125514" y="90181"/>
                </a:lnTo>
                <a:lnTo>
                  <a:pt x="136369" y="109577"/>
                </a:lnTo>
                <a:lnTo>
                  <a:pt x="104890" y="109577"/>
                </a:lnTo>
                <a:lnTo>
                  <a:pt x="90756" y="138847"/>
                </a:lnTo>
                <a:lnTo>
                  <a:pt x="70897" y="163969"/>
                </a:lnTo>
                <a:lnTo>
                  <a:pt x="45947" y="184258"/>
                </a:lnTo>
                <a:lnTo>
                  <a:pt x="16539" y="199030"/>
                </a:lnTo>
                <a:close/>
              </a:path>
              <a:path w="288925" h="346075">
                <a:moveTo>
                  <a:pt x="188279" y="188555"/>
                </a:moveTo>
                <a:lnTo>
                  <a:pt x="161197" y="175304"/>
                </a:lnTo>
                <a:lnTo>
                  <a:pt x="137850" y="157387"/>
                </a:lnTo>
                <a:lnTo>
                  <a:pt x="118870" y="135311"/>
                </a:lnTo>
                <a:lnTo>
                  <a:pt x="104890" y="109577"/>
                </a:lnTo>
                <a:lnTo>
                  <a:pt x="136369" y="109577"/>
                </a:lnTo>
                <a:lnTo>
                  <a:pt x="143139" y="121672"/>
                </a:lnTo>
                <a:lnTo>
                  <a:pt x="170378" y="147115"/>
                </a:lnTo>
                <a:lnTo>
                  <a:pt x="205371" y="164572"/>
                </a:lnTo>
                <a:lnTo>
                  <a:pt x="188279" y="188555"/>
                </a:lnTo>
                <a:close/>
              </a:path>
              <a:path w="288925" h="346075">
                <a:moveTo>
                  <a:pt x="172566" y="345685"/>
                </a:moveTo>
                <a:lnTo>
                  <a:pt x="123924" y="341377"/>
                </a:lnTo>
                <a:lnTo>
                  <a:pt x="87351" y="328800"/>
                </a:lnTo>
                <a:lnTo>
                  <a:pt x="64372" y="308470"/>
                </a:lnTo>
                <a:lnTo>
                  <a:pt x="56511" y="280903"/>
                </a:lnTo>
                <a:lnTo>
                  <a:pt x="64372" y="253091"/>
                </a:lnTo>
                <a:lnTo>
                  <a:pt x="87351" y="232489"/>
                </a:lnTo>
                <a:lnTo>
                  <a:pt x="123924" y="219692"/>
                </a:lnTo>
                <a:lnTo>
                  <a:pt x="172566" y="215295"/>
                </a:lnTo>
                <a:lnTo>
                  <a:pt x="221053" y="219692"/>
                </a:lnTo>
                <a:lnTo>
                  <a:pt x="257575" y="232489"/>
                </a:lnTo>
                <a:lnTo>
                  <a:pt x="265472" y="239553"/>
                </a:lnTo>
                <a:lnTo>
                  <a:pt x="172566" y="239553"/>
                </a:lnTo>
                <a:lnTo>
                  <a:pt x="136687" y="242370"/>
                </a:lnTo>
                <a:lnTo>
                  <a:pt x="109646" y="250511"/>
                </a:lnTo>
                <a:lnTo>
                  <a:pt x="92632" y="263510"/>
                </a:lnTo>
                <a:lnTo>
                  <a:pt x="86834" y="280903"/>
                </a:lnTo>
                <a:lnTo>
                  <a:pt x="92632" y="297775"/>
                </a:lnTo>
                <a:lnTo>
                  <a:pt x="109646" y="310434"/>
                </a:lnTo>
                <a:lnTo>
                  <a:pt x="136687" y="318389"/>
                </a:lnTo>
                <a:lnTo>
                  <a:pt x="172566" y="321150"/>
                </a:lnTo>
                <a:lnTo>
                  <a:pt x="266241" y="321150"/>
                </a:lnTo>
                <a:lnTo>
                  <a:pt x="257575" y="328800"/>
                </a:lnTo>
                <a:lnTo>
                  <a:pt x="221053" y="341377"/>
                </a:lnTo>
                <a:lnTo>
                  <a:pt x="172566" y="345685"/>
                </a:lnTo>
                <a:close/>
              </a:path>
              <a:path w="288925" h="346075">
                <a:moveTo>
                  <a:pt x="266241" y="321150"/>
                </a:moveTo>
                <a:lnTo>
                  <a:pt x="172566" y="321150"/>
                </a:lnTo>
                <a:lnTo>
                  <a:pt x="208291" y="318389"/>
                </a:lnTo>
                <a:lnTo>
                  <a:pt x="235280" y="310434"/>
                </a:lnTo>
                <a:lnTo>
                  <a:pt x="252346" y="297775"/>
                </a:lnTo>
                <a:lnTo>
                  <a:pt x="258298" y="280903"/>
                </a:lnTo>
                <a:lnTo>
                  <a:pt x="252346" y="263510"/>
                </a:lnTo>
                <a:lnTo>
                  <a:pt x="235280" y="250511"/>
                </a:lnTo>
                <a:lnTo>
                  <a:pt x="208291" y="242370"/>
                </a:lnTo>
                <a:lnTo>
                  <a:pt x="172566" y="239553"/>
                </a:lnTo>
                <a:lnTo>
                  <a:pt x="265472" y="239553"/>
                </a:lnTo>
                <a:lnTo>
                  <a:pt x="280606" y="253091"/>
                </a:lnTo>
                <a:lnTo>
                  <a:pt x="288622" y="280903"/>
                </a:lnTo>
                <a:lnTo>
                  <a:pt x="280606" y="308470"/>
                </a:lnTo>
                <a:lnTo>
                  <a:pt x="266241" y="321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425236" y="8766319"/>
            <a:ext cx="123825" cy="31115"/>
          </a:xfrm>
          <a:custGeom>
            <a:avLst/>
            <a:gdLst/>
            <a:ahLst/>
            <a:cxnLst/>
            <a:rect l="l" t="t" r="r" b="b"/>
            <a:pathLst>
              <a:path w="123825" h="31115">
                <a:moveTo>
                  <a:pt x="123773" y="30874"/>
                </a:moveTo>
                <a:lnTo>
                  <a:pt x="0" y="30874"/>
                </a:lnTo>
                <a:lnTo>
                  <a:pt x="0" y="0"/>
                </a:lnTo>
                <a:lnTo>
                  <a:pt x="123773" y="0"/>
                </a:lnTo>
                <a:lnTo>
                  <a:pt x="123773" y="30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85627" y="8587688"/>
            <a:ext cx="295910" cy="342265"/>
          </a:xfrm>
          <a:custGeom>
            <a:avLst/>
            <a:gdLst/>
            <a:ahLst/>
            <a:cxnLst/>
            <a:rect l="l" t="t" r="r" b="b"/>
            <a:pathLst>
              <a:path w="295910" h="342265">
                <a:moveTo>
                  <a:pt x="295513" y="214743"/>
                </a:moveTo>
                <a:lnTo>
                  <a:pt x="266017" y="214743"/>
                </a:lnTo>
                <a:lnTo>
                  <a:pt x="266017" y="0"/>
                </a:lnTo>
                <a:lnTo>
                  <a:pt x="295513" y="0"/>
                </a:lnTo>
                <a:lnTo>
                  <a:pt x="295513" y="214743"/>
                </a:lnTo>
                <a:close/>
              </a:path>
              <a:path w="295910" h="342265">
                <a:moveTo>
                  <a:pt x="232662" y="213641"/>
                </a:moveTo>
                <a:lnTo>
                  <a:pt x="203441" y="213641"/>
                </a:lnTo>
                <a:lnTo>
                  <a:pt x="203441" y="193517"/>
                </a:lnTo>
                <a:lnTo>
                  <a:pt x="141692" y="193517"/>
                </a:lnTo>
                <a:lnTo>
                  <a:pt x="141692" y="171464"/>
                </a:lnTo>
                <a:lnTo>
                  <a:pt x="203441" y="171464"/>
                </a:lnTo>
                <a:lnTo>
                  <a:pt x="203441" y="6064"/>
                </a:lnTo>
                <a:lnTo>
                  <a:pt x="232662" y="6064"/>
                </a:lnTo>
                <a:lnTo>
                  <a:pt x="232662" y="213641"/>
                </a:lnTo>
                <a:close/>
              </a:path>
              <a:path w="295910" h="342265">
                <a:moveTo>
                  <a:pt x="94002" y="114952"/>
                </a:moveTo>
                <a:lnTo>
                  <a:pt x="62968" y="111360"/>
                </a:lnTo>
                <a:lnTo>
                  <a:pt x="39041" y="101100"/>
                </a:lnTo>
                <a:lnTo>
                  <a:pt x="23642" y="84948"/>
                </a:lnTo>
                <a:lnTo>
                  <a:pt x="18193" y="63678"/>
                </a:lnTo>
                <a:lnTo>
                  <a:pt x="23642" y="42176"/>
                </a:lnTo>
                <a:lnTo>
                  <a:pt x="39041" y="26050"/>
                </a:lnTo>
                <a:lnTo>
                  <a:pt x="62968" y="15919"/>
                </a:lnTo>
                <a:lnTo>
                  <a:pt x="94002" y="12404"/>
                </a:lnTo>
                <a:lnTo>
                  <a:pt x="124919" y="15919"/>
                </a:lnTo>
                <a:lnTo>
                  <a:pt x="148859" y="26050"/>
                </a:lnTo>
                <a:lnTo>
                  <a:pt x="156921" y="34458"/>
                </a:lnTo>
                <a:lnTo>
                  <a:pt x="94002" y="34458"/>
                </a:lnTo>
                <a:lnTo>
                  <a:pt x="74223" y="36349"/>
                </a:lnTo>
                <a:lnTo>
                  <a:pt x="59199" y="42142"/>
                </a:lnTo>
                <a:lnTo>
                  <a:pt x="49654" y="51398"/>
                </a:lnTo>
                <a:lnTo>
                  <a:pt x="46311" y="63678"/>
                </a:lnTo>
                <a:lnTo>
                  <a:pt x="49654" y="75760"/>
                </a:lnTo>
                <a:lnTo>
                  <a:pt x="59199" y="84870"/>
                </a:lnTo>
                <a:lnTo>
                  <a:pt x="74223" y="90620"/>
                </a:lnTo>
                <a:lnTo>
                  <a:pt x="94002" y="92623"/>
                </a:lnTo>
                <a:lnTo>
                  <a:pt x="156974" y="92623"/>
                </a:lnTo>
                <a:lnTo>
                  <a:pt x="148859" y="101100"/>
                </a:lnTo>
                <a:lnTo>
                  <a:pt x="124919" y="111360"/>
                </a:lnTo>
                <a:lnTo>
                  <a:pt x="94002" y="114952"/>
                </a:lnTo>
                <a:close/>
              </a:path>
              <a:path w="295910" h="342265">
                <a:moveTo>
                  <a:pt x="156974" y="92623"/>
                </a:moveTo>
                <a:lnTo>
                  <a:pt x="94002" y="92623"/>
                </a:lnTo>
                <a:lnTo>
                  <a:pt x="113712" y="90620"/>
                </a:lnTo>
                <a:lnTo>
                  <a:pt x="128873" y="84870"/>
                </a:lnTo>
                <a:lnTo>
                  <a:pt x="138659" y="75760"/>
                </a:lnTo>
                <a:lnTo>
                  <a:pt x="142243" y="63678"/>
                </a:lnTo>
                <a:lnTo>
                  <a:pt x="138659" y="51398"/>
                </a:lnTo>
                <a:lnTo>
                  <a:pt x="128873" y="42142"/>
                </a:lnTo>
                <a:lnTo>
                  <a:pt x="113712" y="36349"/>
                </a:lnTo>
                <a:lnTo>
                  <a:pt x="94002" y="34458"/>
                </a:lnTo>
                <a:lnTo>
                  <a:pt x="156921" y="34458"/>
                </a:lnTo>
                <a:lnTo>
                  <a:pt x="164322" y="42176"/>
                </a:lnTo>
                <a:lnTo>
                  <a:pt x="169810" y="63678"/>
                </a:lnTo>
                <a:lnTo>
                  <a:pt x="164322" y="84948"/>
                </a:lnTo>
                <a:lnTo>
                  <a:pt x="156974" y="92623"/>
                </a:lnTo>
                <a:close/>
              </a:path>
              <a:path w="295910" h="342265">
                <a:moveTo>
                  <a:pt x="20384" y="158822"/>
                </a:moveTo>
                <a:lnTo>
                  <a:pt x="3307" y="158783"/>
                </a:lnTo>
                <a:lnTo>
                  <a:pt x="0" y="134800"/>
                </a:lnTo>
                <a:lnTo>
                  <a:pt x="40871" y="134529"/>
                </a:lnTo>
                <a:lnTo>
                  <a:pt x="88385" y="133249"/>
                </a:lnTo>
                <a:lnTo>
                  <a:pt x="137811" y="130265"/>
                </a:lnTo>
                <a:lnTo>
                  <a:pt x="184420" y="124876"/>
                </a:lnTo>
                <a:lnTo>
                  <a:pt x="186625" y="145827"/>
                </a:lnTo>
                <a:lnTo>
                  <a:pt x="168216" y="149221"/>
                </a:lnTo>
                <a:lnTo>
                  <a:pt x="149135" y="151995"/>
                </a:lnTo>
                <a:lnTo>
                  <a:pt x="129640" y="154200"/>
                </a:lnTo>
                <a:lnTo>
                  <a:pt x="109990" y="155889"/>
                </a:lnTo>
                <a:lnTo>
                  <a:pt x="109990" y="157543"/>
                </a:lnTo>
                <a:lnTo>
                  <a:pt x="80218" y="157543"/>
                </a:lnTo>
                <a:lnTo>
                  <a:pt x="59188" y="158279"/>
                </a:lnTo>
                <a:lnTo>
                  <a:pt x="39127" y="158680"/>
                </a:lnTo>
                <a:lnTo>
                  <a:pt x="20384" y="158822"/>
                </a:lnTo>
                <a:close/>
              </a:path>
              <a:path w="295910" h="342265">
                <a:moveTo>
                  <a:pt x="109990" y="213641"/>
                </a:moveTo>
                <a:lnTo>
                  <a:pt x="80218" y="213641"/>
                </a:lnTo>
                <a:lnTo>
                  <a:pt x="80218" y="157543"/>
                </a:lnTo>
                <a:lnTo>
                  <a:pt x="109990" y="157543"/>
                </a:lnTo>
                <a:lnTo>
                  <a:pt x="109990" y="213641"/>
                </a:lnTo>
                <a:close/>
              </a:path>
              <a:path w="295910" h="342265">
                <a:moveTo>
                  <a:pt x="295513" y="341825"/>
                </a:moveTo>
                <a:lnTo>
                  <a:pt x="61749" y="341825"/>
                </a:lnTo>
                <a:lnTo>
                  <a:pt x="61749" y="227148"/>
                </a:lnTo>
                <a:lnTo>
                  <a:pt x="91796" y="227148"/>
                </a:lnTo>
                <a:lnTo>
                  <a:pt x="91796" y="259952"/>
                </a:lnTo>
                <a:lnTo>
                  <a:pt x="295513" y="259952"/>
                </a:lnTo>
                <a:lnTo>
                  <a:pt x="295513" y="284211"/>
                </a:lnTo>
                <a:lnTo>
                  <a:pt x="91796" y="284211"/>
                </a:lnTo>
                <a:lnTo>
                  <a:pt x="91796" y="317291"/>
                </a:lnTo>
                <a:lnTo>
                  <a:pt x="295513" y="317291"/>
                </a:lnTo>
                <a:lnTo>
                  <a:pt x="295513" y="341825"/>
                </a:lnTo>
                <a:close/>
              </a:path>
              <a:path w="295910" h="342265">
                <a:moveTo>
                  <a:pt x="295513" y="259952"/>
                </a:moveTo>
                <a:lnTo>
                  <a:pt x="265190" y="259952"/>
                </a:lnTo>
                <a:lnTo>
                  <a:pt x="265190" y="227148"/>
                </a:lnTo>
                <a:lnTo>
                  <a:pt x="295513" y="227148"/>
                </a:lnTo>
                <a:lnTo>
                  <a:pt x="295513" y="259952"/>
                </a:lnTo>
                <a:close/>
              </a:path>
              <a:path w="295910" h="342265">
                <a:moveTo>
                  <a:pt x="295513" y="317291"/>
                </a:moveTo>
                <a:lnTo>
                  <a:pt x="265190" y="317291"/>
                </a:lnTo>
                <a:lnTo>
                  <a:pt x="265190" y="284211"/>
                </a:lnTo>
                <a:lnTo>
                  <a:pt x="295513" y="284211"/>
                </a:lnTo>
                <a:lnTo>
                  <a:pt x="295513" y="317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131054" y="8586596"/>
            <a:ext cx="636270" cy="346075"/>
          </a:xfrm>
          <a:custGeom>
            <a:avLst/>
            <a:gdLst/>
            <a:ahLst/>
            <a:cxnLst/>
            <a:rect l="l" t="t" r="r" b="b"/>
            <a:pathLst>
              <a:path w="636270" h="346075">
                <a:moveTo>
                  <a:pt x="209499" y="35280"/>
                </a:moveTo>
                <a:lnTo>
                  <a:pt x="124599" y="35280"/>
                </a:lnTo>
                <a:lnTo>
                  <a:pt x="124599" y="0"/>
                </a:lnTo>
                <a:lnTo>
                  <a:pt x="93992" y="0"/>
                </a:lnTo>
                <a:lnTo>
                  <a:pt x="93992" y="35280"/>
                </a:lnTo>
                <a:lnTo>
                  <a:pt x="8813" y="35280"/>
                </a:lnTo>
                <a:lnTo>
                  <a:pt x="8813" y="58432"/>
                </a:lnTo>
                <a:lnTo>
                  <a:pt x="209499" y="58432"/>
                </a:lnTo>
                <a:lnTo>
                  <a:pt x="209499" y="35280"/>
                </a:lnTo>
                <a:close/>
              </a:path>
              <a:path w="636270" h="346075">
                <a:moveTo>
                  <a:pt x="222453" y="216662"/>
                </a:moveTo>
                <a:lnTo>
                  <a:pt x="221043" y="204127"/>
                </a:lnTo>
                <a:lnTo>
                  <a:pt x="219976" y="194614"/>
                </a:lnTo>
                <a:lnTo>
                  <a:pt x="196888" y="197827"/>
                </a:lnTo>
                <a:lnTo>
                  <a:pt x="173113" y="200456"/>
                </a:lnTo>
                <a:lnTo>
                  <a:pt x="148920" y="202539"/>
                </a:lnTo>
                <a:lnTo>
                  <a:pt x="124599" y="204127"/>
                </a:lnTo>
                <a:lnTo>
                  <a:pt x="124599" y="179171"/>
                </a:lnTo>
                <a:lnTo>
                  <a:pt x="151726" y="173355"/>
                </a:lnTo>
                <a:lnTo>
                  <a:pt x="172339" y="162394"/>
                </a:lnTo>
                <a:lnTo>
                  <a:pt x="176060" y="157949"/>
                </a:lnTo>
                <a:lnTo>
                  <a:pt x="185470" y="146735"/>
                </a:lnTo>
                <a:lnTo>
                  <a:pt x="190207" y="126796"/>
                </a:lnTo>
                <a:lnTo>
                  <a:pt x="184277" y="104381"/>
                </a:lnTo>
                <a:lnTo>
                  <a:pt x="175196" y="95097"/>
                </a:lnTo>
                <a:lnTo>
                  <a:pt x="167843" y="87591"/>
                </a:lnTo>
                <a:lnTo>
                  <a:pt x="160985" y="84785"/>
                </a:lnTo>
                <a:lnTo>
                  <a:pt x="160985" y="126796"/>
                </a:lnTo>
                <a:lnTo>
                  <a:pt x="157340" y="139687"/>
                </a:lnTo>
                <a:lnTo>
                  <a:pt x="146926" y="149504"/>
                </a:lnTo>
                <a:lnTo>
                  <a:pt x="130517" y="155752"/>
                </a:lnTo>
                <a:lnTo>
                  <a:pt x="108877" y="157949"/>
                </a:lnTo>
                <a:lnTo>
                  <a:pt x="87249" y="155752"/>
                </a:lnTo>
                <a:lnTo>
                  <a:pt x="70878" y="149504"/>
                </a:lnTo>
                <a:lnTo>
                  <a:pt x="60540" y="139687"/>
                </a:lnTo>
                <a:lnTo>
                  <a:pt x="57061" y="126796"/>
                </a:lnTo>
                <a:lnTo>
                  <a:pt x="60540" y="113588"/>
                </a:lnTo>
                <a:lnTo>
                  <a:pt x="70878" y="103606"/>
                </a:lnTo>
                <a:lnTo>
                  <a:pt x="87249" y="97294"/>
                </a:lnTo>
                <a:lnTo>
                  <a:pt x="108877" y="95097"/>
                </a:lnTo>
                <a:lnTo>
                  <a:pt x="130517" y="97294"/>
                </a:lnTo>
                <a:lnTo>
                  <a:pt x="146926" y="103606"/>
                </a:lnTo>
                <a:lnTo>
                  <a:pt x="157340" y="113588"/>
                </a:lnTo>
                <a:lnTo>
                  <a:pt x="160985" y="126796"/>
                </a:lnTo>
                <a:lnTo>
                  <a:pt x="160985" y="84785"/>
                </a:lnTo>
                <a:lnTo>
                  <a:pt x="142252" y="77101"/>
                </a:lnTo>
                <a:lnTo>
                  <a:pt x="108877" y="73596"/>
                </a:lnTo>
                <a:lnTo>
                  <a:pt x="75590" y="77101"/>
                </a:lnTo>
                <a:lnTo>
                  <a:pt x="49961" y="87591"/>
                </a:lnTo>
                <a:lnTo>
                  <a:pt x="33528" y="104381"/>
                </a:lnTo>
                <a:lnTo>
                  <a:pt x="27838" y="126796"/>
                </a:lnTo>
                <a:lnTo>
                  <a:pt x="32372" y="146824"/>
                </a:lnTo>
                <a:lnTo>
                  <a:pt x="45669" y="162572"/>
                </a:lnTo>
                <a:lnTo>
                  <a:pt x="66586" y="173558"/>
                </a:lnTo>
                <a:lnTo>
                  <a:pt x="93992" y="179311"/>
                </a:lnTo>
                <a:lnTo>
                  <a:pt x="93992" y="205498"/>
                </a:lnTo>
                <a:lnTo>
                  <a:pt x="68884" y="206260"/>
                </a:lnTo>
                <a:lnTo>
                  <a:pt x="21539" y="206959"/>
                </a:lnTo>
                <a:lnTo>
                  <a:pt x="0" y="207022"/>
                </a:lnTo>
                <a:lnTo>
                  <a:pt x="3581" y="232105"/>
                </a:lnTo>
                <a:lnTo>
                  <a:pt x="52933" y="231394"/>
                </a:lnTo>
                <a:lnTo>
                  <a:pt x="107950" y="229349"/>
                </a:lnTo>
                <a:lnTo>
                  <a:pt x="165506" y="224815"/>
                </a:lnTo>
                <a:lnTo>
                  <a:pt x="222453" y="216662"/>
                </a:lnTo>
                <a:close/>
              </a:path>
              <a:path w="636270" h="346075">
                <a:moveTo>
                  <a:pt x="284759" y="314528"/>
                </a:moveTo>
                <a:lnTo>
                  <a:pt x="82689" y="314528"/>
                </a:lnTo>
                <a:lnTo>
                  <a:pt x="82689" y="253885"/>
                </a:lnTo>
                <a:lnTo>
                  <a:pt x="52095" y="253885"/>
                </a:lnTo>
                <a:lnTo>
                  <a:pt x="52095" y="339890"/>
                </a:lnTo>
                <a:lnTo>
                  <a:pt x="284759" y="339890"/>
                </a:lnTo>
                <a:lnTo>
                  <a:pt x="284759" y="314528"/>
                </a:lnTo>
                <a:close/>
              </a:path>
              <a:path w="636270" h="346075">
                <a:moveTo>
                  <a:pt x="323900" y="122389"/>
                </a:moveTo>
                <a:lnTo>
                  <a:pt x="272072" y="122389"/>
                </a:lnTo>
                <a:lnTo>
                  <a:pt x="272072" y="1092"/>
                </a:lnTo>
                <a:lnTo>
                  <a:pt x="241477" y="1092"/>
                </a:lnTo>
                <a:lnTo>
                  <a:pt x="241477" y="272072"/>
                </a:lnTo>
                <a:lnTo>
                  <a:pt x="272072" y="272072"/>
                </a:lnTo>
                <a:lnTo>
                  <a:pt x="272072" y="148297"/>
                </a:lnTo>
                <a:lnTo>
                  <a:pt x="323900" y="148297"/>
                </a:lnTo>
                <a:lnTo>
                  <a:pt x="323900" y="122389"/>
                </a:lnTo>
                <a:close/>
              </a:path>
              <a:path w="636270" h="346075">
                <a:moveTo>
                  <a:pt x="634022" y="1371"/>
                </a:moveTo>
                <a:lnTo>
                  <a:pt x="603427" y="1371"/>
                </a:lnTo>
                <a:lnTo>
                  <a:pt x="603427" y="65874"/>
                </a:lnTo>
                <a:lnTo>
                  <a:pt x="522516" y="65874"/>
                </a:lnTo>
                <a:lnTo>
                  <a:pt x="524344" y="56527"/>
                </a:lnTo>
                <a:lnTo>
                  <a:pt x="525691" y="46913"/>
                </a:lnTo>
                <a:lnTo>
                  <a:pt x="526516" y="37058"/>
                </a:lnTo>
                <a:lnTo>
                  <a:pt x="526796" y="27012"/>
                </a:lnTo>
                <a:lnTo>
                  <a:pt x="369112" y="27012"/>
                </a:lnTo>
                <a:lnTo>
                  <a:pt x="369112" y="52641"/>
                </a:lnTo>
                <a:lnTo>
                  <a:pt x="493712" y="52641"/>
                </a:lnTo>
                <a:lnTo>
                  <a:pt x="480555" y="95135"/>
                </a:lnTo>
                <a:lnTo>
                  <a:pt x="451535" y="131864"/>
                </a:lnTo>
                <a:lnTo>
                  <a:pt x="408038" y="161925"/>
                </a:lnTo>
                <a:lnTo>
                  <a:pt x="351472" y="184416"/>
                </a:lnTo>
                <a:lnTo>
                  <a:pt x="364147" y="208673"/>
                </a:lnTo>
                <a:lnTo>
                  <a:pt x="415886" y="188823"/>
                </a:lnTo>
                <a:lnTo>
                  <a:pt x="458851" y="162306"/>
                </a:lnTo>
                <a:lnTo>
                  <a:pt x="492137" y="129413"/>
                </a:lnTo>
                <a:lnTo>
                  <a:pt x="514794" y="90411"/>
                </a:lnTo>
                <a:lnTo>
                  <a:pt x="603427" y="90411"/>
                </a:lnTo>
                <a:lnTo>
                  <a:pt x="603427" y="137274"/>
                </a:lnTo>
                <a:lnTo>
                  <a:pt x="511073" y="137274"/>
                </a:lnTo>
                <a:lnTo>
                  <a:pt x="511073" y="162636"/>
                </a:lnTo>
                <a:lnTo>
                  <a:pt x="603427" y="162636"/>
                </a:lnTo>
                <a:lnTo>
                  <a:pt x="603427" y="209499"/>
                </a:lnTo>
                <a:lnTo>
                  <a:pt x="634022" y="209499"/>
                </a:lnTo>
                <a:lnTo>
                  <a:pt x="634022" y="90411"/>
                </a:lnTo>
                <a:lnTo>
                  <a:pt x="634022" y="65874"/>
                </a:lnTo>
                <a:lnTo>
                  <a:pt x="634022" y="1371"/>
                </a:lnTo>
                <a:close/>
              </a:path>
              <a:path w="636270" h="346075">
                <a:moveTo>
                  <a:pt x="635952" y="279247"/>
                </a:moveTo>
                <a:lnTo>
                  <a:pt x="627799" y="251460"/>
                </a:lnTo>
                <a:lnTo>
                  <a:pt x="612355" y="237617"/>
                </a:lnTo>
                <a:lnTo>
                  <a:pt x="605637" y="231597"/>
                </a:lnTo>
                <a:lnTo>
                  <a:pt x="605637" y="279247"/>
                </a:lnTo>
                <a:lnTo>
                  <a:pt x="599465" y="296837"/>
                </a:lnTo>
                <a:lnTo>
                  <a:pt x="582307" y="310019"/>
                </a:lnTo>
                <a:lnTo>
                  <a:pt x="555586" y="318287"/>
                </a:lnTo>
                <a:lnTo>
                  <a:pt x="520725" y="321144"/>
                </a:lnTo>
                <a:lnTo>
                  <a:pt x="485228" y="318287"/>
                </a:lnTo>
                <a:lnTo>
                  <a:pt x="458216" y="310019"/>
                </a:lnTo>
                <a:lnTo>
                  <a:pt x="441020" y="296837"/>
                </a:lnTo>
                <a:lnTo>
                  <a:pt x="435000" y="279247"/>
                </a:lnTo>
                <a:lnTo>
                  <a:pt x="441020" y="261658"/>
                </a:lnTo>
                <a:lnTo>
                  <a:pt x="458216" y="248513"/>
                </a:lnTo>
                <a:lnTo>
                  <a:pt x="485228" y="240322"/>
                </a:lnTo>
                <a:lnTo>
                  <a:pt x="520725" y="237617"/>
                </a:lnTo>
                <a:lnTo>
                  <a:pt x="555586" y="240322"/>
                </a:lnTo>
                <a:lnTo>
                  <a:pt x="582307" y="248513"/>
                </a:lnTo>
                <a:lnTo>
                  <a:pt x="599465" y="261658"/>
                </a:lnTo>
                <a:lnTo>
                  <a:pt x="605637" y="279247"/>
                </a:lnTo>
                <a:lnTo>
                  <a:pt x="605637" y="231597"/>
                </a:lnTo>
                <a:lnTo>
                  <a:pt x="604596" y="230657"/>
                </a:lnTo>
                <a:lnTo>
                  <a:pt x="568274" y="217601"/>
                </a:lnTo>
                <a:lnTo>
                  <a:pt x="520725" y="213080"/>
                </a:lnTo>
                <a:lnTo>
                  <a:pt x="472592" y="217601"/>
                </a:lnTo>
                <a:lnTo>
                  <a:pt x="436029" y="230657"/>
                </a:lnTo>
                <a:lnTo>
                  <a:pt x="412800" y="251460"/>
                </a:lnTo>
                <a:lnTo>
                  <a:pt x="404672" y="279247"/>
                </a:lnTo>
                <a:lnTo>
                  <a:pt x="412800" y="307225"/>
                </a:lnTo>
                <a:lnTo>
                  <a:pt x="436029" y="328206"/>
                </a:lnTo>
                <a:lnTo>
                  <a:pt x="472592" y="341388"/>
                </a:lnTo>
                <a:lnTo>
                  <a:pt x="520725" y="345960"/>
                </a:lnTo>
                <a:lnTo>
                  <a:pt x="568274" y="341388"/>
                </a:lnTo>
                <a:lnTo>
                  <a:pt x="604596" y="328206"/>
                </a:lnTo>
                <a:lnTo>
                  <a:pt x="612406" y="321144"/>
                </a:lnTo>
                <a:lnTo>
                  <a:pt x="627799" y="307225"/>
                </a:lnTo>
                <a:lnTo>
                  <a:pt x="635952" y="279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930829" y="8587964"/>
            <a:ext cx="288925" cy="339090"/>
          </a:xfrm>
          <a:custGeom>
            <a:avLst/>
            <a:gdLst/>
            <a:ahLst/>
            <a:cxnLst/>
            <a:rect l="l" t="t" r="r" b="b"/>
            <a:pathLst>
              <a:path w="288925" h="339090">
                <a:moveTo>
                  <a:pt x="278146" y="253336"/>
                </a:moveTo>
                <a:lnTo>
                  <a:pt x="247547" y="253336"/>
                </a:lnTo>
                <a:lnTo>
                  <a:pt x="247547" y="0"/>
                </a:lnTo>
                <a:lnTo>
                  <a:pt x="278146" y="0"/>
                </a:lnTo>
                <a:lnTo>
                  <a:pt x="278146" y="253336"/>
                </a:lnTo>
                <a:close/>
              </a:path>
              <a:path w="288925" h="339090">
                <a:moveTo>
                  <a:pt x="90969" y="194344"/>
                </a:moveTo>
                <a:lnTo>
                  <a:pt x="54891" y="188245"/>
                </a:lnTo>
                <a:lnTo>
                  <a:pt x="26050" y="170775"/>
                </a:lnTo>
                <a:lnTo>
                  <a:pt x="6926" y="143794"/>
                </a:lnTo>
                <a:lnTo>
                  <a:pt x="0" y="109163"/>
                </a:lnTo>
                <a:lnTo>
                  <a:pt x="6926" y="74847"/>
                </a:lnTo>
                <a:lnTo>
                  <a:pt x="26050" y="48000"/>
                </a:lnTo>
                <a:lnTo>
                  <a:pt x="54891" y="30508"/>
                </a:lnTo>
                <a:lnTo>
                  <a:pt x="90969" y="24258"/>
                </a:lnTo>
                <a:lnTo>
                  <a:pt x="127004" y="30508"/>
                </a:lnTo>
                <a:lnTo>
                  <a:pt x="155751" y="48000"/>
                </a:lnTo>
                <a:lnTo>
                  <a:pt x="157876" y="50998"/>
                </a:lnTo>
                <a:lnTo>
                  <a:pt x="90969" y="50998"/>
                </a:lnTo>
                <a:lnTo>
                  <a:pt x="66642" y="55318"/>
                </a:lnTo>
                <a:lnTo>
                  <a:pt x="47276" y="67365"/>
                </a:lnTo>
                <a:lnTo>
                  <a:pt x="34527" y="85770"/>
                </a:lnTo>
                <a:lnTo>
                  <a:pt x="30047" y="109163"/>
                </a:lnTo>
                <a:lnTo>
                  <a:pt x="34527" y="132832"/>
                </a:lnTo>
                <a:lnTo>
                  <a:pt x="47276" y="151306"/>
                </a:lnTo>
                <a:lnTo>
                  <a:pt x="66642" y="163319"/>
                </a:lnTo>
                <a:lnTo>
                  <a:pt x="90969" y="167604"/>
                </a:lnTo>
                <a:lnTo>
                  <a:pt x="157987" y="167604"/>
                </a:lnTo>
                <a:lnTo>
                  <a:pt x="155751" y="170775"/>
                </a:lnTo>
                <a:lnTo>
                  <a:pt x="127004" y="188245"/>
                </a:lnTo>
                <a:lnTo>
                  <a:pt x="90969" y="194344"/>
                </a:lnTo>
                <a:close/>
              </a:path>
              <a:path w="288925" h="339090">
                <a:moveTo>
                  <a:pt x="157987" y="167604"/>
                </a:moveTo>
                <a:lnTo>
                  <a:pt x="90969" y="167604"/>
                </a:lnTo>
                <a:lnTo>
                  <a:pt x="115025" y="163319"/>
                </a:lnTo>
                <a:lnTo>
                  <a:pt x="134352" y="151306"/>
                </a:lnTo>
                <a:lnTo>
                  <a:pt x="147218" y="132832"/>
                </a:lnTo>
                <a:lnTo>
                  <a:pt x="151891" y="109163"/>
                </a:lnTo>
                <a:lnTo>
                  <a:pt x="147218" y="85770"/>
                </a:lnTo>
                <a:lnTo>
                  <a:pt x="134352" y="67365"/>
                </a:lnTo>
                <a:lnTo>
                  <a:pt x="115025" y="55318"/>
                </a:lnTo>
                <a:lnTo>
                  <a:pt x="90969" y="50998"/>
                </a:lnTo>
                <a:lnTo>
                  <a:pt x="157876" y="50998"/>
                </a:lnTo>
                <a:lnTo>
                  <a:pt x="174780" y="74847"/>
                </a:lnTo>
                <a:lnTo>
                  <a:pt x="181663" y="109163"/>
                </a:lnTo>
                <a:lnTo>
                  <a:pt x="174780" y="143794"/>
                </a:lnTo>
                <a:lnTo>
                  <a:pt x="157987" y="167604"/>
                </a:lnTo>
                <a:close/>
              </a:path>
              <a:path w="288925" h="339090">
                <a:moveTo>
                  <a:pt x="288897" y="338517"/>
                </a:moveTo>
                <a:lnTo>
                  <a:pt x="54306" y="338517"/>
                </a:lnTo>
                <a:lnTo>
                  <a:pt x="54306" y="227424"/>
                </a:lnTo>
                <a:lnTo>
                  <a:pt x="84905" y="227424"/>
                </a:lnTo>
                <a:lnTo>
                  <a:pt x="84905" y="313156"/>
                </a:lnTo>
                <a:lnTo>
                  <a:pt x="288897" y="313156"/>
                </a:lnTo>
                <a:lnTo>
                  <a:pt x="288897" y="338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283957" y="8587688"/>
            <a:ext cx="271780" cy="347345"/>
          </a:xfrm>
          <a:custGeom>
            <a:avLst/>
            <a:gdLst/>
            <a:ahLst/>
            <a:cxnLst/>
            <a:rect l="l" t="t" r="r" b="b"/>
            <a:pathLst>
              <a:path w="271779" h="347345">
                <a:moveTo>
                  <a:pt x="271255" y="347063"/>
                </a:moveTo>
                <a:lnTo>
                  <a:pt x="240931" y="347063"/>
                </a:lnTo>
                <a:lnTo>
                  <a:pt x="240931" y="156302"/>
                </a:lnTo>
                <a:lnTo>
                  <a:pt x="167604" y="156302"/>
                </a:lnTo>
                <a:lnTo>
                  <a:pt x="167604" y="130941"/>
                </a:lnTo>
                <a:lnTo>
                  <a:pt x="240931" y="130941"/>
                </a:lnTo>
                <a:lnTo>
                  <a:pt x="240931" y="0"/>
                </a:lnTo>
                <a:lnTo>
                  <a:pt x="271255" y="0"/>
                </a:lnTo>
                <a:lnTo>
                  <a:pt x="271255" y="347063"/>
                </a:lnTo>
                <a:close/>
              </a:path>
              <a:path w="271779" h="347345">
                <a:moveTo>
                  <a:pt x="26463" y="263536"/>
                </a:moveTo>
                <a:lnTo>
                  <a:pt x="0" y="263536"/>
                </a:lnTo>
                <a:lnTo>
                  <a:pt x="0" y="31701"/>
                </a:lnTo>
                <a:lnTo>
                  <a:pt x="161815" y="31701"/>
                </a:lnTo>
                <a:lnTo>
                  <a:pt x="161815" y="57062"/>
                </a:lnTo>
                <a:lnTo>
                  <a:pt x="30874" y="57062"/>
                </a:lnTo>
                <a:lnTo>
                  <a:pt x="30874" y="129287"/>
                </a:lnTo>
                <a:lnTo>
                  <a:pt x="146378" y="129287"/>
                </a:lnTo>
                <a:lnTo>
                  <a:pt x="146378" y="154097"/>
                </a:lnTo>
                <a:lnTo>
                  <a:pt x="30874" y="154097"/>
                </a:lnTo>
                <a:lnTo>
                  <a:pt x="30874" y="237899"/>
                </a:lnTo>
                <a:lnTo>
                  <a:pt x="184246" y="237899"/>
                </a:lnTo>
                <a:lnTo>
                  <a:pt x="186350" y="252785"/>
                </a:lnTo>
                <a:lnTo>
                  <a:pt x="149505" y="257915"/>
                </a:lnTo>
                <a:lnTo>
                  <a:pt x="112609" y="261158"/>
                </a:lnTo>
                <a:lnTo>
                  <a:pt x="72612" y="262903"/>
                </a:lnTo>
                <a:lnTo>
                  <a:pt x="26463" y="263536"/>
                </a:lnTo>
                <a:close/>
              </a:path>
              <a:path w="271779" h="347345">
                <a:moveTo>
                  <a:pt x="184246" y="237899"/>
                </a:moveTo>
                <a:lnTo>
                  <a:pt x="30874" y="237899"/>
                </a:lnTo>
                <a:lnTo>
                  <a:pt x="74804" y="237425"/>
                </a:lnTo>
                <a:lnTo>
                  <a:pt x="112919" y="235866"/>
                </a:lnTo>
                <a:lnTo>
                  <a:pt x="147985" y="232705"/>
                </a:lnTo>
                <a:lnTo>
                  <a:pt x="182766" y="227424"/>
                </a:lnTo>
                <a:lnTo>
                  <a:pt x="184246" y="237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609243" y="8587688"/>
            <a:ext cx="302260" cy="346710"/>
          </a:xfrm>
          <a:custGeom>
            <a:avLst/>
            <a:gdLst/>
            <a:ahLst/>
            <a:cxnLst/>
            <a:rect l="l" t="t" r="r" b="b"/>
            <a:pathLst>
              <a:path w="302259" h="346709">
                <a:moveTo>
                  <a:pt x="301854" y="346512"/>
                </a:moveTo>
                <a:lnTo>
                  <a:pt x="272357" y="346512"/>
                </a:lnTo>
                <a:lnTo>
                  <a:pt x="272357" y="0"/>
                </a:lnTo>
                <a:lnTo>
                  <a:pt x="301854" y="0"/>
                </a:lnTo>
                <a:lnTo>
                  <a:pt x="301854" y="346512"/>
                </a:lnTo>
                <a:close/>
              </a:path>
              <a:path w="302259" h="346709">
                <a:moveTo>
                  <a:pt x="234040" y="328042"/>
                </a:moveTo>
                <a:lnTo>
                  <a:pt x="204819" y="328042"/>
                </a:lnTo>
                <a:lnTo>
                  <a:pt x="204819" y="159334"/>
                </a:lnTo>
                <a:lnTo>
                  <a:pt x="156578" y="159334"/>
                </a:lnTo>
                <a:lnTo>
                  <a:pt x="156578" y="131768"/>
                </a:lnTo>
                <a:lnTo>
                  <a:pt x="204819" y="131768"/>
                </a:lnTo>
                <a:lnTo>
                  <a:pt x="204819" y="8545"/>
                </a:lnTo>
                <a:lnTo>
                  <a:pt x="234040" y="8545"/>
                </a:lnTo>
                <a:lnTo>
                  <a:pt x="234040" y="328042"/>
                </a:lnTo>
                <a:close/>
              </a:path>
              <a:path w="302259" h="346709">
                <a:moveTo>
                  <a:pt x="166777" y="69743"/>
                </a:moveTo>
                <a:lnTo>
                  <a:pt x="7442" y="69743"/>
                </a:lnTo>
                <a:lnTo>
                  <a:pt x="7442" y="44382"/>
                </a:lnTo>
                <a:lnTo>
                  <a:pt x="166777" y="44382"/>
                </a:lnTo>
                <a:lnTo>
                  <a:pt x="166777" y="69743"/>
                </a:lnTo>
                <a:close/>
              </a:path>
              <a:path w="302259" h="346709">
                <a:moveTo>
                  <a:pt x="3859" y="260779"/>
                </a:moveTo>
                <a:lnTo>
                  <a:pt x="0" y="234591"/>
                </a:lnTo>
                <a:lnTo>
                  <a:pt x="17298" y="234557"/>
                </a:lnTo>
                <a:lnTo>
                  <a:pt x="36663" y="234315"/>
                </a:lnTo>
                <a:lnTo>
                  <a:pt x="36663" y="69743"/>
                </a:lnTo>
                <a:lnTo>
                  <a:pt x="64505" y="69743"/>
                </a:lnTo>
                <a:lnTo>
                  <a:pt x="64505" y="233764"/>
                </a:lnTo>
                <a:lnTo>
                  <a:pt x="175222" y="233764"/>
                </a:lnTo>
                <a:lnTo>
                  <a:pt x="176701" y="248926"/>
                </a:lnTo>
                <a:lnTo>
                  <a:pt x="132909" y="255081"/>
                </a:lnTo>
                <a:lnTo>
                  <a:pt x="86662" y="258677"/>
                </a:lnTo>
                <a:lnTo>
                  <a:pt x="42224" y="260362"/>
                </a:lnTo>
                <a:lnTo>
                  <a:pt x="3859" y="260779"/>
                </a:lnTo>
                <a:close/>
              </a:path>
              <a:path w="302259" h="346709">
                <a:moveTo>
                  <a:pt x="175222" y="233764"/>
                </a:moveTo>
                <a:lnTo>
                  <a:pt x="64505" y="233764"/>
                </a:lnTo>
                <a:lnTo>
                  <a:pt x="86679" y="233023"/>
                </a:lnTo>
                <a:lnTo>
                  <a:pt x="109163" y="231972"/>
                </a:lnTo>
                <a:lnTo>
                  <a:pt x="109163" y="69743"/>
                </a:lnTo>
                <a:lnTo>
                  <a:pt x="137557" y="69743"/>
                </a:lnTo>
                <a:lnTo>
                  <a:pt x="137557" y="230181"/>
                </a:lnTo>
                <a:lnTo>
                  <a:pt x="174873" y="230181"/>
                </a:lnTo>
                <a:lnTo>
                  <a:pt x="175222" y="233764"/>
                </a:lnTo>
                <a:close/>
              </a:path>
              <a:path w="302259" h="346709">
                <a:moveTo>
                  <a:pt x="174873" y="230181"/>
                </a:moveTo>
                <a:lnTo>
                  <a:pt x="137557" y="230181"/>
                </a:lnTo>
                <a:lnTo>
                  <a:pt x="156595" y="228406"/>
                </a:lnTo>
                <a:lnTo>
                  <a:pt x="165720" y="227409"/>
                </a:lnTo>
                <a:lnTo>
                  <a:pt x="174496" y="226321"/>
                </a:lnTo>
                <a:lnTo>
                  <a:pt x="174873" y="230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971193" y="8587688"/>
            <a:ext cx="273050" cy="347345"/>
          </a:xfrm>
          <a:custGeom>
            <a:avLst/>
            <a:gdLst/>
            <a:ahLst/>
            <a:cxnLst/>
            <a:rect l="l" t="t" r="r" b="b"/>
            <a:pathLst>
              <a:path w="273050" h="347345">
                <a:moveTo>
                  <a:pt x="272633" y="347063"/>
                </a:moveTo>
                <a:lnTo>
                  <a:pt x="242034" y="347063"/>
                </a:lnTo>
                <a:lnTo>
                  <a:pt x="242034" y="0"/>
                </a:lnTo>
                <a:lnTo>
                  <a:pt x="272633" y="0"/>
                </a:lnTo>
                <a:lnTo>
                  <a:pt x="272633" y="347063"/>
                </a:lnTo>
                <a:close/>
              </a:path>
              <a:path w="273050" h="347345">
                <a:moveTo>
                  <a:pt x="88488" y="268222"/>
                </a:moveTo>
                <a:lnTo>
                  <a:pt x="52798" y="259746"/>
                </a:lnTo>
                <a:lnTo>
                  <a:pt x="24809" y="235556"/>
                </a:lnTo>
                <a:lnTo>
                  <a:pt x="6538" y="197514"/>
                </a:lnTo>
                <a:lnTo>
                  <a:pt x="0" y="147481"/>
                </a:lnTo>
                <a:lnTo>
                  <a:pt x="6538" y="97602"/>
                </a:lnTo>
                <a:lnTo>
                  <a:pt x="24809" y="59612"/>
                </a:lnTo>
                <a:lnTo>
                  <a:pt x="52798" y="35371"/>
                </a:lnTo>
                <a:lnTo>
                  <a:pt x="88488" y="26739"/>
                </a:lnTo>
                <a:lnTo>
                  <a:pt x="123946" y="35371"/>
                </a:lnTo>
                <a:lnTo>
                  <a:pt x="145509" y="54030"/>
                </a:lnTo>
                <a:lnTo>
                  <a:pt x="88488" y="54030"/>
                </a:lnTo>
                <a:lnTo>
                  <a:pt x="64617" y="60840"/>
                </a:lnTo>
                <a:lnTo>
                  <a:pt x="45967" y="79770"/>
                </a:lnTo>
                <a:lnTo>
                  <a:pt x="33829" y="109193"/>
                </a:lnTo>
                <a:lnTo>
                  <a:pt x="29496" y="147481"/>
                </a:lnTo>
                <a:lnTo>
                  <a:pt x="33829" y="185923"/>
                </a:lnTo>
                <a:lnTo>
                  <a:pt x="45967" y="215398"/>
                </a:lnTo>
                <a:lnTo>
                  <a:pt x="64617" y="234277"/>
                </a:lnTo>
                <a:lnTo>
                  <a:pt x="88488" y="240931"/>
                </a:lnTo>
                <a:lnTo>
                  <a:pt x="145735" y="240931"/>
                </a:lnTo>
                <a:lnTo>
                  <a:pt x="123946" y="259746"/>
                </a:lnTo>
                <a:lnTo>
                  <a:pt x="88488" y="268222"/>
                </a:lnTo>
                <a:close/>
              </a:path>
              <a:path w="273050" h="347345">
                <a:moveTo>
                  <a:pt x="145735" y="240931"/>
                </a:moveTo>
                <a:lnTo>
                  <a:pt x="88488" y="240931"/>
                </a:lnTo>
                <a:lnTo>
                  <a:pt x="112316" y="234277"/>
                </a:lnTo>
                <a:lnTo>
                  <a:pt x="130872" y="215398"/>
                </a:lnTo>
                <a:lnTo>
                  <a:pt x="142915" y="185923"/>
                </a:lnTo>
                <a:lnTo>
                  <a:pt x="147205" y="147481"/>
                </a:lnTo>
                <a:lnTo>
                  <a:pt x="142915" y="109193"/>
                </a:lnTo>
                <a:lnTo>
                  <a:pt x="130872" y="79770"/>
                </a:lnTo>
                <a:lnTo>
                  <a:pt x="112316" y="60840"/>
                </a:lnTo>
                <a:lnTo>
                  <a:pt x="88488" y="54030"/>
                </a:lnTo>
                <a:lnTo>
                  <a:pt x="145509" y="54030"/>
                </a:lnTo>
                <a:lnTo>
                  <a:pt x="151960" y="59612"/>
                </a:lnTo>
                <a:lnTo>
                  <a:pt x="170361" y="97602"/>
                </a:lnTo>
                <a:lnTo>
                  <a:pt x="176977" y="147481"/>
                </a:lnTo>
                <a:lnTo>
                  <a:pt x="170361" y="197514"/>
                </a:lnTo>
                <a:lnTo>
                  <a:pt x="151960" y="235556"/>
                </a:lnTo>
                <a:lnTo>
                  <a:pt x="145735" y="240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03370" y="8611946"/>
            <a:ext cx="317500" cy="275590"/>
          </a:xfrm>
          <a:custGeom>
            <a:avLst/>
            <a:gdLst/>
            <a:ahLst/>
            <a:cxnLst/>
            <a:rect l="l" t="t" r="r" b="b"/>
            <a:pathLst>
              <a:path w="317500" h="275590">
                <a:moveTo>
                  <a:pt x="27290" y="175874"/>
                </a:moveTo>
                <a:lnTo>
                  <a:pt x="13231" y="150237"/>
                </a:lnTo>
                <a:lnTo>
                  <a:pt x="58488" y="134430"/>
                </a:lnTo>
                <a:lnTo>
                  <a:pt x="99480" y="106475"/>
                </a:lnTo>
                <a:lnTo>
                  <a:pt x="129257" y="69528"/>
                </a:lnTo>
                <a:lnTo>
                  <a:pt x="140865" y="26739"/>
                </a:lnTo>
                <a:lnTo>
                  <a:pt x="140865" y="0"/>
                </a:lnTo>
                <a:lnTo>
                  <a:pt x="172842" y="0"/>
                </a:lnTo>
                <a:lnTo>
                  <a:pt x="172842" y="26739"/>
                </a:lnTo>
                <a:lnTo>
                  <a:pt x="184381" y="69450"/>
                </a:lnTo>
                <a:lnTo>
                  <a:pt x="189406" y="75670"/>
                </a:lnTo>
                <a:lnTo>
                  <a:pt x="156991" y="75670"/>
                </a:lnTo>
                <a:lnTo>
                  <a:pt x="134613" y="111000"/>
                </a:lnTo>
                <a:lnTo>
                  <a:pt x="103357" y="140193"/>
                </a:lnTo>
                <a:lnTo>
                  <a:pt x="66493" y="162175"/>
                </a:lnTo>
                <a:lnTo>
                  <a:pt x="27290" y="175874"/>
                </a:lnTo>
                <a:close/>
              </a:path>
              <a:path w="317500" h="275590">
                <a:moveTo>
                  <a:pt x="286692" y="175874"/>
                </a:moveTo>
                <a:lnTo>
                  <a:pt x="247547" y="162272"/>
                </a:lnTo>
                <a:lnTo>
                  <a:pt x="210677" y="140348"/>
                </a:lnTo>
                <a:lnTo>
                  <a:pt x="179389" y="111136"/>
                </a:lnTo>
                <a:lnTo>
                  <a:pt x="156991" y="75670"/>
                </a:lnTo>
                <a:lnTo>
                  <a:pt x="189406" y="75670"/>
                </a:lnTo>
                <a:lnTo>
                  <a:pt x="214295" y="106475"/>
                </a:lnTo>
                <a:lnTo>
                  <a:pt x="255529" y="134507"/>
                </a:lnTo>
                <a:lnTo>
                  <a:pt x="301027" y="150237"/>
                </a:lnTo>
                <a:lnTo>
                  <a:pt x="286692" y="175874"/>
                </a:lnTo>
                <a:close/>
              </a:path>
              <a:path w="317500" h="275590">
                <a:moveTo>
                  <a:pt x="317291" y="275114"/>
                </a:moveTo>
                <a:lnTo>
                  <a:pt x="0" y="275114"/>
                </a:lnTo>
                <a:lnTo>
                  <a:pt x="0" y="249477"/>
                </a:lnTo>
                <a:lnTo>
                  <a:pt x="317291" y="249477"/>
                </a:lnTo>
                <a:lnTo>
                  <a:pt x="317291" y="275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425236" y="9245255"/>
            <a:ext cx="123825" cy="31115"/>
          </a:xfrm>
          <a:custGeom>
            <a:avLst/>
            <a:gdLst/>
            <a:ahLst/>
            <a:cxnLst/>
            <a:rect l="l" t="t" r="r" b="b"/>
            <a:pathLst>
              <a:path w="123825" h="31115">
                <a:moveTo>
                  <a:pt x="123773" y="30874"/>
                </a:moveTo>
                <a:lnTo>
                  <a:pt x="0" y="30874"/>
                </a:lnTo>
                <a:lnTo>
                  <a:pt x="0" y="0"/>
                </a:lnTo>
                <a:lnTo>
                  <a:pt x="123773" y="0"/>
                </a:lnTo>
                <a:lnTo>
                  <a:pt x="123773" y="30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90038" y="9066624"/>
            <a:ext cx="296545" cy="342900"/>
          </a:xfrm>
          <a:custGeom>
            <a:avLst/>
            <a:gdLst/>
            <a:ahLst/>
            <a:cxnLst/>
            <a:rect l="l" t="t" r="r" b="b"/>
            <a:pathLst>
              <a:path w="296545" h="342900">
                <a:moveTo>
                  <a:pt x="283108" y="179734"/>
                </a:moveTo>
                <a:lnTo>
                  <a:pt x="253061" y="179734"/>
                </a:lnTo>
                <a:lnTo>
                  <a:pt x="253061" y="0"/>
                </a:lnTo>
                <a:lnTo>
                  <a:pt x="283108" y="0"/>
                </a:lnTo>
                <a:lnTo>
                  <a:pt x="283108" y="179734"/>
                </a:lnTo>
                <a:close/>
              </a:path>
              <a:path w="296545" h="342900">
                <a:moveTo>
                  <a:pt x="15988" y="176150"/>
                </a:moveTo>
                <a:lnTo>
                  <a:pt x="0" y="151891"/>
                </a:lnTo>
                <a:lnTo>
                  <a:pt x="35892" y="133344"/>
                </a:lnTo>
                <a:lnTo>
                  <a:pt x="64057" y="106475"/>
                </a:lnTo>
                <a:lnTo>
                  <a:pt x="82454" y="73508"/>
                </a:lnTo>
                <a:lnTo>
                  <a:pt x="89040" y="36663"/>
                </a:lnTo>
                <a:lnTo>
                  <a:pt x="89040" y="9923"/>
                </a:lnTo>
                <a:lnTo>
                  <a:pt x="120190" y="9923"/>
                </a:lnTo>
                <a:lnTo>
                  <a:pt x="120190" y="36663"/>
                </a:lnTo>
                <a:lnTo>
                  <a:pt x="126694" y="71897"/>
                </a:lnTo>
                <a:lnTo>
                  <a:pt x="136827" y="89040"/>
                </a:lnTo>
                <a:lnTo>
                  <a:pt x="105028" y="89040"/>
                </a:lnTo>
                <a:lnTo>
                  <a:pt x="90379" y="117595"/>
                </a:lnTo>
                <a:lnTo>
                  <a:pt x="70122" y="142157"/>
                </a:lnTo>
                <a:lnTo>
                  <a:pt x="45058" y="161938"/>
                </a:lnTo>
                <a:lnTo>
                  <a:pt x="15988" y="176150"/>
                </a:lnTo>
                <a:close/>
              </a:path>
              <a:path w="296545" h="342900">
                <a:moveTo>
                  <a:pt x="193517" y="169534"/>
                </a:moveTo>
                <a:lnTo>
                  <a:pt x="164727" y="156356"/>
                </a:lnTo>
                <a:lnTo>
                  <a:pt x="139865" y="138125"/>
                </a:lnTo>
                <a:lnTo>
                  <a:pt x="119707" y="115476"/>
                </a:lnTo>
                <a:lnTo>
                  <a:pt x="105028" y="89040"/>
                </a:lnTo>
                <a:lnTo>
                  <a:pt x="136827" y="89040"/>
                </a:lnTo>
                <a:lnTo>
                  <a:pt x="145138" y="103099"/>
                </a:lnTo>
                <a:lnTo>
                  <a:pt x="173299" y="128305"/>
                </a:lnTo>
                <a:lnTo>
                  <a:pt x="208954" y="145551"/>
                </a:lnTo>
                <a:lnTo>
                  <a:pt x="193517" y="169534"/>
                </a:lnTo>
                <a:close/>
              </a:path>
              <a:path w="296545" h="342900">
                <a:moveTo>
                  <a:pt x="296065" y="342652"/>
                </a:moveTo>
                <a:lnTo>
                  <a:pt x="59268" y="342652"/>
                </a:lnTo>
                <a:lnTo>
                  <a:pt x="59268" y="256369"/>
                </a:lnTo>
                <a:lnTo>
                  <a:pt x="253336" y="256369"/>
                </a:lnTo>
                <a:lnTo>
                  <a:pt x="253336" y="221635"/>
                </a:lnTo>
                <a:lnTo>
                  <a:pt x="58165" y="221635"/>
                </a:lnTo>
                <a:lnTo>
                  <a:pt x="58165" y="197101"/>
                </a:lnTo>
                <a:lnTo>
                  <a:pt x="283660" y="197101"/>
                </a:lnTo>
                <a:lnTo>
                  <a:pt x="283660" y="280076"/>
                </a:lnTo>
                <a:lnTo>
                  <a:pt x="89040" y="280076"/>
                </a:lnTo>
                <a:lnTo>
                  <a:pt x="89040" y="317567"/>
                </a:lnTo>
                <a:lnTo>
                  <a:pt x="296065" y="317567"/>
                </a:lnTo>
                <a:lnTo>
                  <a:pt x="296065" y="342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030761" y="9066624"/>
            <a:ext cx="287655" cy="347345"/>
          </a:xfrm>
          <a:custGeom>
            <a:avLst/>
            <a:gdLst/>
            <a:ahLst/>
            <a:cxnLst/>
            <a:rect l="l" t="t" r="r" b="b"/>
            <a:pathLst>
              <a:path w="287654" h="347345">
                <a:moveTo>
                  <a:pt x="287519" y="347063"/>
                </a:moveTo>
                <a:lnTo>
                  <a:pt x="256920" y="347063"/>
                </a:lnTo>
                <a:lnTo>
                  <a:pt x="256920" y="0"/>
                </a:lnTo>
                <a:lnTo>
                  <a:pt x="287519" y="0"/>
                </a:lnTo>
                <a:lnTo>
                  <a:pt x="287519" y="347063"/>
                </a:lnTo>
                <a:close/>
              </a:path>
              <a:path w="287654" h="347345">
                <a:moveTo>
                  <a:pt x="19296" y="274287"/>
                </a:moveTo>
                <a:lnTo>
                  <a:pt x="0" y="248650"/>
                </a:lnTo>
                <a:lnTo>
                  <a:pt x="36482" y="223582"/>
                </a:lnTo>
                <a:lnTo>
                  <a:pt x="66504" y="186625"/>
                </a:lnTo>
                <a:lnTo>
                  <a:pt x="86912" y="141812"/>
                </a:lnTo>
                <a:lnTo>
                  <a:pt x="94553" y="93175"/>
                </a:lnTo>
                <a:lnTo>
                  <a:pt x="94553" y="30047"/>
                </a:lnTo>
                <a:lnTo>
                  <a:pt x="125152" y="30047"/>
                </a:lnTo>
                <a:lnTo>
                  <a:pt x="125152" y="93175"/>
                </a:lnTo>
                <a:lnTo>
                  <a:pt x="132509" y="139982"/>
                </a:lnTo>
                <a:lnTo>
                  <a:pt x="140824" y="157680"/>
                </a:lnTo>
                <a:lnTo>
                  <a:pt x="110128" y="157680"/>
                </a:lnTo>
                <a:lnTo>
                  <a:pt x="94908" y="195070"/>
                </a:lnTo>
                <a:lnTo>
                  <a:pt x="73964" y="227923"/>
                </a:lnTo>
                <a:lnTo>
                  <a:pt x="48394" y="254807"/>
                </a:lnTo>
                <a:lnTo>
                  <a:pt x="19296" y="274287"/>
                </a:lnTo>
                <a:close/>
              </a:path>
              <a:path w="287654" h="347345">
                <a:moveTo>
                  <a:pt x="200133" y="267395"/>
                </a:moveTo>
                <a:lnTo>
                  <a:pt x="171765" y="249051"/>
                </a:lnTo>
                <a:lnTo>
                  <a:pt x="146550" y="223806"/>
                </a:lnTo>
                <a:lnTo>
                  <a:pt x="125626" y="192927"/>
                </a:lnTo>
                <a:lnTo>
                  <a:pt x="110128" y="157680"/>
                </a:lnTo>
                <a:lnTo>
                  <a:pt x="140824" y="157680"/>
                </a:lnTo>
                <a:lnTo>
                  <a:pt x="152787" y="183145"/>
                </a:lnTo>
                <a:lnTo>
                  <a:pt x="182680" y="218814"/>
                </a:lnTo>
                <a:lnTo>
                  <a:pt x="218878" y="243137"/>
                </a:lnTo>
                <a:lnTo>
                  <a:pt x="200133" y="2673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378375" y="9066624"/>
            <a:ext cx="322580" cy="339090"/>
          </a:xfrm>
          <a:custGeom>
            <a:avLst/>
            <a:gdLst/>
            <a:ahLst/>
            <a:cxnLst/>
            <a:rect l="l" t="t" r="r" b="b"/>
            <a:pathLst>
              <a:path w="322579" h="339090">
                <a:moveTo>
                  <a:pt x="270428" y="253612"/>
                </a:moveTo>
                <a:lnTo>
                  <a:pt x="239553" y="253612"/>
                </a:lnTo>
                <a:lnTo>
                  <a:pt x="239553" y="0"/>
                </a:lnTo>
                <a:lnTo>
                  <a:pt x="270428" y="0"/>
                </a:lnTo>
                <a:lnTo>
                  <a:pt x="270428" y="105304"/>
                </a:lnTo>
                <a:lnTo>
                  <a:pt x="322529" y="105304"/>
                </a:lnTo>
                <a:lnTo>
                  <a:pt x="322529" y="131216"/>
                </a:lnTo>
                <a:lnTo>
                  <a:pt x="270428" y="131216"/>
                </a:lnTo>
                <a:lnTo>
                  <a:pt x="270428" y="253612"/>
                </a:lnTo>
                <a:close/>
              </a:path>
              <a:path w="322579" h="339090">
                <a:moveTo>
                  <a:pt x="13231" y="213365"/>
                </a:moveTo>
                <a:lnTo>
                  <a:pt x="0" y="188831"/>
                </a:lnTo>
                <a:lnTo>
                  <a:pt x="56571" y="165203"/>
                </a:lnTo>
                <a:lnTo>
                  <a:pt x="100480" y="133887"/>
                </a:lnTo>
                <a:lnTo>
                  <a:pt x="130019" y="95929"/>
                </a:lnTo>
                <a:lnTo>
                  <a:pt x="143484" y="52376"/>
                </a:lnTo>
                <a:lnTo>
                  <a:pt x="14334" y="52376"/>
                </a:lnTo>
                <a:lnTo>
                  <a:pt x="14334" y="26739"/>
                </a:lnTo>
                <a:lnTo>
                  <a:pt x="176701" y="26739"/>
                </a:lnTo>
                <a:lnTo>
                  <a:pt x="171522" y="69412"/>
                </a:lnTo>
                <a:lnTo>
                  <a:pt x="156496" y="107897"/>
                </a:lnTo>
                <a:lnTo>
                  <a:pt x="132388" y="141864"/>
                </a:lnTo>
                <a:lnTo>
                  <a:pt x="99964" y="170984"/>
                </a:lnTo>
                <a:lnTo>
                  <a:pt x="59990" y="194927"/>
                </a:lnTo>
                <a:lnTo>
                  <a:pt x="13231" y="213365"/>
                </a:lnTo>
                <a:close/>
              </a:path>
              <a:path w="322579" h="339090">
                <a:moveTo>
                  <a:pt x="286141" y="338793"/>
                </a:moveTo>
                <a:lnTo>
                  <a:pt x="53203" y="338793"/>
                </a:lnTo>
                <a:lnTo>
                  <a:pt x="53203" y="227700"/>
                </a:lnTo>
                <a:lnTo>
                  <a:pt x="83802" y="227700"/>
                </a:lnTo>
                <a:lnTo>
                  <a:pt x="83802" y="313432"/>
                </a:lnTo>
                <a:lnTo>
                  <a:pt x="286141" y="313432"/>
                </a:lnTo>
                <a:lnTo>
                  <a:pt x="286141" y="338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822271" y="9066624"/>
            <a:ext cx="287020" cy="346710"/>
          </a:xfrm>
          <a:custGeom>
            <a:avLst/>
            <a:gdLst/>
            <a:ahLst/>
            <a:cxnLst/>
            <a:rect l="l" t="t" r="r" b="b"/>
            <a:pathLst>
              <a:path w="287020" h="346709">
                <a:moveTo>
                  <a:pt x="286968" y="346512"/>
                </a:moveTo>
                <a:lnTo>
                  <a:pt x="256369" y="346512"/>
                </a:lnTo>
                <a:lnTo>
                  <a:pt x="256369" y="0"/>
                </a:lnTo>
                <a:lnTo>
                  <a:pt x="286968" y="0"/>
                </a:lnTo>
                <a:lnTo>
                  <a:pt x="286968" y="346512"/>
                </a:lnTo>
                <a:close/>
              </a:path>
              <a:path w="287020" h="346709">
                <a:moveTo>
                  <a:pt x="207025" y="62851"/>
                </a:moveTo>
                <a:lnTo>
                  <a:pt x="9096" y="62851"/>
                </a:lnTo>
                <a:lnTo>
                  <a:pt x="9096" y="37490"/>
                </a:lnTo>
                <a:lnTo>
                  <a:pt x="207025" y="37490"/>
                </a:lnTo>
                <a:lnTo>
                  <a:pt x="207025" y="62851"/>
                </a:lnTo>
                <a:close/>
              </a:path>
              <a:path w="287020" h="346709">
                <a:moveTo>
                  <a:pt x="3583" y="260504"/>
                </a:moveTo>
                <a:lnTo>
                  <a:pt x="0" y="234315"/>
                </a:lnTo>
                <a:lnTo>
                  <a:pt x="48241" y="234040"/>
                </a:lnTo>
                <a:lnTo>
                  <a:pt x="48241" y="62851"/>
                </a:lnTo>
                <a:lnTo>
                  <a:pt x="78013" y="62851"/>
                </a:lnTo>
                <a:lnTo>
                  <a:pt x="78013" y="233488"/>
                </a:lnTo>
                <a:lnTo>
                  <a:pt x="225876" y="233488"/>
                </a:lnTo>
                <a:lnTo>
                  <a:pt x="226873" y="247272"/>
                </a:lnTo>
                <a:lnTo>
                  <a:pt x="169151" y="254301"/>
                </a:lnTo>
                <a:lnTo>
                  <a:pt x="110989" y="258230"/>
                </a:lnTo>
                <a:lnTo>
                  <a:pt x="54947" y="259987"/>
                </a:lnTo>
                <a:lnTo>
                  <a:pt x="3583" y="260504"/>
                </a:lnTo>
                <a:close/>
              </a:path>
              <a:path w="287020" h="346709">
                <a:moveTo>
                  <a:pt x="225876" y="233488"/>
                </a:moveTo>
                <a:lnTo>
                  <a:pt x="78013" y="233488"/>
                </a:lnTo>
                <a:lnTo>
                  <a:pt x="107716" y="232662"/>
                </a:lnTo>
                <a:lnTo>
                  <a:pt x="137832" y="231421"/>
                </a:lnTo>
                <a:lnTo>
                  <a:pt x="137832" y="62851"/>
                </a:lnTo>
                <a:lnTo>
                  <a:pt x="167880" y="62851"/>
                </a:lnTo>
                <a:lnTo>
                  <a:pt x="167880" y="229629"/>
                </a:lnTo>
                <a:lnTo>
                  <a:pt x="225597" y="229629"/>
                </a:lnTo>
                <a:lnTo>
                  <a:pt x="225876" y="233488"/>
                </a:lnTo>
                <a:close/>
              </a:path>
              <a:path w="287020" h="346709">
                <a:moveTo>
                  <a:pt x="225597" y="229629"/>
                </a:moveTo>
                <a:lnTo>
                  <a:pt x="167880" y="229629"/>
                </a:lnTo>
                <a:lnTo>
                  <a:pt x="196963" y="227320"/>
                </a:lnTo>
                <a:lnTo>
                  <a:pt x="211220" y="225946"/>
                </a:lnTo>
                <a:lnTo>
                  <a:pt x="225219" y="224392"/>
                </a:lnTo>
                <a:lnTo>
                  <a:pt x="225597" y="229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208471" y="9099029"/>
            <a:ext cx="239395" cy="160020"/>
          </a:xfrm>
          <a:custGeom>
            <a:avLst/>
            <a:gdLst/>
            <a:ahLst/>
            <a:cxnLst/>
            <a:rect l="l" t="t" r="r" b="b"/>
            <a:pathLst>
              <a:path w="239395" h="160020">
                <a:moveTo>
                  <a:pt x="239280" y="134620"/>
                </a:moveTo>
                <a:lnTo>
                  <a:pt x="30327" y="134620"/>
                </a:lnTo>
                <a:lnTo>
                  <a:pt x="30327" y="25400"/>
                </a:lnTo>
                <a:lnTo>
                  <a:pt x="235966" y="25400"/>
                </a:lnTo>
                <a:lnTo>
                  <a:pt x="235966" y="0"/>
                </a:lnTo>
                <a:lnTo>
                  <a:pt x="0" y="0"/>
                </a:lnTo>
                <a:lnTo>
                  <a:pt x="0" y="25400"/>
                </a:lnTo>
                <a:lnTo>
                  <a:pt x="0" y="134620"/>
                </a:lnTo>
                <a:lnTo>
                  <a:pt x="0" y="160020"/>
                </a:lnTo>
                <a:lnTo>
                  <a:pt x="239280" y="160020"/>
                </a:lnTo>
                <a:lnTo>
                  <a:pt x="239280" y="134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167956" y="9340084"/>
            <a:ext cx="317500" cy="26034"/>
          </a:xfrm>
          <a:custGeom>
            <a:avLst/>
            <a:gdLst/>
            <a:ahLst/>
            <a:cxnLst/>
            <a:rect l="l" t="t" r="r" b="b"/>
            <a:pathLst>
              <a:path w="317500" h="26034">
                <a:moveTo>
                  <a:pt x="317291" y="25636"/>
                </a:moveTo>
                <a:lnTo>
                  <a:pt x="0" y="25636"/>
                </a:lnTo>
                <a:lnTo>
                  <a:pt x="0" y="0"/>
                </a:lnTo>
                <a:lnTo>
                  <a:pt x="317291" y="0"/>
                </a:lnTo>
                <a:lnTo>
                  <a:pt x="317291" y="2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78280" y="9066900"/>
            <a:ext cx="29209" cy="90170"/>
          </a:xfrm>
          <a:custGeom>
            <a:avLst/>
            <a:gdLst/>
            <a:ahLst/>
            <a:cxnLst/>
            <a:rect l="l" t="t" r="r" b="b"/>
            <a:pathLst>
              <a:path w="29209" h="90170">
                <a:moveTo>
                  <a:pt x="28944" y="90142"/>
                </a:moveTo>
                <a:lnTo>
                  <a:pt x="0" y="90142"/>
                </a:lnTo>
                <a:lnTo>
                  <a:pt x="0" y="0"/>
                </a:lnTo>
                <a:lnTo>
                  <a:pt x="28944" y="0"/>
                </a:lnTo>
                <a:lnTo>
                  <a:pt x="28944" y="90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03289" y="9073629"/>
            <a:ext cx="104139" cy="201295"/>
          </a:xfrm>
          <a:custGeom>
            <a:avLst/>
            <a:gdLst/>
            <a:ahLst/>
            <a:cxnLst/>
            <a:rect l="l" t="t" r="r" b="b"/>
            <a:pathLst>
              <a:path w="104140" h="201295">
                <a:moveTo>
                  <a:pt x="103936" y="83820"/>
                </a:moveTo>
                <a:lnTo>
                  <a:pt x="28676" y="83820"/>
                </a:lnTo>
                <a:lnTo>
                  <a:pt x="28676" y="0"/>
                </a:lnTo>
                <a:lnTo>
                  <a:pt x="0" y="0"/>
                </a:lnTo>
                <a:lnTo>
                  <a:pt x="0" y="83820"/>
                </a:lnTo>
                <a:lnTo>
                  <a:pt x="0" y="109220"/>
                </a:lnTo>
                <a:lnTo>
                  <a:pt x="0" y="199390"/>
                </a:lnTo>
                <a:lnTo>
                  <a:pt x="28676" y="199390"/>
                </a:lnTo>
                <a:lnTo>
                  <a:pt x="28676" y="109220"/>
                </a:lnTo>
                <a:lnTo>
                  <a:pt x="74980" y="109220"/>
                </a:lnTo>
                <a:lnTo>
                  <a:pt x="74980" y="201129"/>
                </a:lnTo>
                <a:lnTo>
                  <a:pt x="103936" y="201129"/>
                </a:lnTo>
                <a:lnTo>
                  <a:pt x="103936" y="109220"/>
                </a:lnTo>
                <a:lnTo>
                  <a:pt x="103936" y="108775"/>
                </a:lnTo>
                <a:lnTo>
                  <a:pt x="103936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29070" y="9088678"/>
            <a:ext cx="135255" cy="161925"/>
          </a:xfrm>
          <a:custGeom>
            <a:avLst/>
            <a:gdLst/>
            <a:ahLst/>
            <a:cxnLst/>
            <a:rect l="l" t="t" r="r" b="b"/>
            <a:pathLst>
              <a:path w="135254" h="161925">
                <a:moveTo>
                  <a:pt x="134797" y="0"/>
                </a:moveTo>
                <a:lnTo>
                  <a:pt x="106133" y="0"/>
                </a:lnTo>
                <a:lnTo>
                  <a:pt x="106133" y="54800"/>
                </a:lnTo>
                <a:lnTo>
                  <a:pt x="28943" y="54800"/>
                </a:lnTo>
                <a:lnTo>
                  <a:pt x="28943" y="190"/>
                </a:lnTo>
                <a:lnTo>
                  <a:pt x="0" y="190"/>
                </a:lnTo>
                <a:lnTo>
                  <a:pt x="0" y="54800"/>
                </a:lnTo>
                <a:lnTo>
                  <a:pt x="0" y="78930"/>
                </a:lnTo>
                <a:lnTo>
                  <a:pt x="0" y="136080"/>
                </a:lnTo>
                <a:lnTo>
                  <a:pt x="0" y="161480"/>
                </a:lnTo>
                <a:lnTo>
                  <a:pt x="134797" y="161480"/>
                </a:lnTo>
                <a:lnTo>
                  <a:pt x="134797" y="136182"/>
                </a:lnTo>
                <a:lnTo>
                  <a:pt x="134797" y="79400"/>
                </a:lnTo>
                <a:lnTo>
                  <a:pt x="106133" y="79400"/>
                </a:lnTo>
                <a:lnTo>
                  <a:pt x="106133" y="136080"/>
                </a:lnTo>
                <a:lnTo>
                  <a:pt x="28943" y="136080"/>
                </a:lnTo>
                <a:lnTo>
                  <a:pt x="28943" y="78930"/>
                </a:lnTo>
                <a:lnTo>
                  <a:pt x="134797" y="78930"/>
                </a:lnTo>
                <a:lnTo>
                  <a:pt x="134797" y="55143"/>
                </a:lnTo>
                <a:lnTo>
                  <a:pt x="134797" y="54800"/>
                </a:lnTo>
                <a:lnTo>
                  <a:pt x="1347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73735" y="9295879"/>
            <a:ext cx="233679" cy="116839"/>
          </a:xfrm>
          <a:custGeom>
            <a:avLst/>
            <a:gdLst/>
            <a:ahLst/>
            <a:cxnLst/>
            <a:rect l="l" t="t" r="r" b="b"/>
            <a:pathLst>
              <a:path w="233679" h="116840">
                <a:moveTo>
                  <a:pt x="233489" y="0"/>
                </a:moveTo>
                <a:lnTo>
                  <a:pt x="0" y="0"/>
                </a:lnTo>
                <a:lnTo>
                  <a:pt x="0" y="25400"/>
                </a:lnTo>
                <a:lnTo>
                  <a:pt x="203441" y="25400"/>
                </a:lnTo>
                <a:lnTo>
                  <a:pt x="203441" y="116840"/>
                </a:lnTo>
                <a:lnTo>
                  <a:pt x="233489" y="116840"/>
                </a:lnTo>
                <a:lnTo>
                  <a:pt x="233489" y="25400"/>
                </a:lnTo>
                <a:lnTo>
                  <a:pt x="2334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66800" y="4778412"/>
            <a:ext cx="814705" cy="836294"/>
          </a:xfrm>
          <a:custGeom>
            <a:avLst/>
            <a:gdLst/>
            <a:ahLst/>
            <a:cxnLst/>
            <a:rect l="l" t="t" r="r" b="b"/>
            <a:pathLst>
              <a:path w="814705" h="836295">
                <a:moveTo>
                  <a:pt x="444728" y="836173"/>
                </a:moveTo>
                <a:lnTo>
                  <a:pt x="365870" y="836173"/>
                </a:lnTo>
                <a:lnTo>
                  <a:pt x="365870" y="448990"/>
                </a:lnTo>
                <a:lnTo>
                  <a:pt x="0" y="448990"/>
                </a:lnTo>
                <a:lnTo>
                  <a:pt x="0" y="383631"/>
                </a:lnTo>
                <a:lnTo>
                  <a:pt x="600311" y="383631"/>
                </a:lnTo>
                <a:lnTo>
                  <a:pt x="611984" y="322249"/>
                </a:lnTo>
                <a:lnTo>
                  <a:pt x="619809" y="265910"/>
                </a:lnTo>
                <a:lnTo>
                  <a:pt x="624555" y="213972"/>
                </a:lnTo>
                <a:lnTo>
                  <a:pt x="626992" y="165792"/>
                </a:lnTo>
                <a:lnTo>
                  <a:pt x="627890" y="120731"/>
                </a:lnTo>
                <a:lnTo>
                  <a:pt x="628018" y="65359"/>
                </a:lnTo>
                <a:lnTo>
                  <a:pt x="102301" y="65359"/>
                </a:lnTo>
                <a:lnTo>
                  <a:pt x="102301" y="0"/>
                </a:lnTo>
                <a:lnTo>
                  <a:pt x="706165" y="0"/>
                </a:lnTo>
                <a:lnTo>
                  <a:pt x="706047" y="121200"/>
                </a:lnTo>
                <a:lnTo>
                  <a:pt x="705218" y="166345"/>
                </a:lnTo>
                <a:lnTo>
                  <a:pt x="702968" y="214371"/>
                </a:lnTo>
                <a:lnTo>
                  <a:pt x="698587" y="266068"/>
                </a:lnTo>
                <a:lnTo>
                  <a:pt x="691365" y="322225"/>
                </a:lnTo>
                <a:lnTo>
                  <a:pt x="680590" y="383631"/>
                </a:lnTo>
                <a:lnTo>
                  <a:pt x="814150" y="383631"/>
                </a:lnTo>
                <a:lnTo>
                  <a:pt x="814150" y="448990"/>
                </a:lnTo>
                <a:lnTo>
                  <a:pt x="444728" y="448990"/>
                </a:lnTo>
                <a:lnTo>
                  <a:pt x="444728" y="836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2704" y="4720157"/>
            <a:ext cx="836294" cy="890905"/>
          </a:xfrm>
          <a:custGeom>
            <a:avLst/>
            <a:gdLst/>
            <a:ahLst/>
            <a:cxnLst/>
            <a:rect l="l" t="t" r="r" b="b"/>
            <a:pathLst>
              <a:path w="836295" h="890904">
                <a:moveTo>
                  <a:pt x="701903" y="543477"/>
                </a:moveTo>
                <a:lnTo>
                  <a:pt x="623045" y="543477"/>
                </a:lnTo>
                <a:lnTo>
                  <a:pt x="623045" y="0"/>
                </a:lnTo>
                <a:lnTo>
                  <a:pt x="701903" y="0"/>
                </a:lnTo>
                <a:lnTo>
                  <a:pt x="701903" y="233020"/>
                </a:lnTo>
                <a:lnTo>
                  <a:pt x="836173" y="233020"/>
                </a:lnTo>
                <a:lnTo>
                  <a:pt x="836173" y="299090"/>
                </a:lnTo>
                <a:lnTo>
                  <a:pt x="701903" y="299090"/>
                </a:lnTo>
                <a:lnTo>
                  <a:pt x="701903" y="543477"/>
                </a:lnTo>
                <a:close/>
              </a:path>
              <a:path w="836295" h="890904">
                <a:moveTo>
                  <a:pt x="42625" y="508666"/>
                </a:moveTo>
                <a:lnTo>
                  <a:pt x="0" y="445438"/>
                </a:lnTo>
                <a:lnTo>
                  <a:pt x="48167" y="423626"/>
                </a:lnTo>
                <a:lnTo>
                  <a:pt x="91623" y="395886"/>
                </a:lnTo>
                <a:lnTo>
                  <a:pt x="129850" y="362817"/>
                </a:lnTo>
                <a:lnTo>
                  <a:pt x="162332" y="325020"/>
                </a:lnTo>
                <a:lnTo>
                  <a:pt x="188554" y="283094"/>
                </a:lnTo>
                <a:lnTo>
                  <a:pt x="208000" y="237638"/>
                </a:lnTo>
                <a:lnTo>
                  <a:pt x="220157" y="189194"/>
                </a:lnTo>
                <a:lnTo>
                  <a:pt x="224495" y="138533"/>
                </a:lnTo>
                <a:lnTo>
                  <a:pt x="224495" y="46177"/>
                </a:lnTo>
                <a:lnTo>
                  <a:pt x="301931" y="46177"/>
                </a:lnTo>
                <a:lnTo>
                  <a:pt x="301931" y="144216"/>
                </a:lnTo>
                <a:lnTo>
                  <a:pt x="306168" y="189251"/>
                </a:lnTo>
                <a:lnTo>
                  <a:pt x="318382" y="232565"/>
                </a:lnTo>
                <a:lnTo>
                  <a:pt x="337972" y="273655"/>
                </a:lnTo>
                <a:lnTo>
                  <a:pt x="342775" y="280619"/>
                </a:lnTo>
                <a:lnTo>
                  <a:pt x="265344" y="280619"/>
                </a:lnTo>
                <a:lnTo>
                  <a:pt x="246408" y="324363"/>
                </a:lnTo>
                <a:lnTo>
                  <a:pt x="222681" y="364944"/>
                </a:lnTo>
                <a:lnTo>
                  <a:pt x="194462" y="402027"/>
                </a:lnTo>
                <a:lnTo>
                  <a:pt x="162049" y="435277"/>
                </a:lnTo>
                <a:lnTo>
                  <a:pt x="125739" y="464356"/>
                </a:lnTo>
                <a:lnTo>
                  <a:pt x="85832" y="488932"/>
                </a:lnTo>
                <a:lnTo>
                  <a:pt x="42625" y="508666"/>
                </a:lnTo>
                <a:close/>
              </a:path>
              <a:path w="836295" h="890904">
                <a:moveTo>
                  <a:pt x="480959" y="483801"/>
                </a:moveTo>
                <a:lnTo>
                  <a:pt x="433389" y="462633"/>
                </a:lnTo>
                <a:lnTo>
                  <a:pt x="389775" y="435702"/>
                </a:lnTo>
                <a:lnTo>
                  <a:pt x="350640" y="403523"/>
                </a:lnTo>
                <a:lnTo>
                  <a:pt x="316508" y="366607"/>
                </a:lnTo>
                <a:lnTo>
                  <a:pt x="287902" y="325468"/>
                </a:lnTo>
                <a:lnTo>
                  <a:pt x="265344" y="280619"/>
                </a:lnTo>
                <a:lnTo>
                  <a:pt x="342775" y="280619"/>
                </a:lnTo>
                <a:lnTo>
                  <a:pt x="364272" y="311789"/>
                </a:lnTo>
                <a:lnTo>
                  <a:pt x="396632" y="346293"/>
                </a:lnTo>
                <a:lnTo>
                  <a:pt x="434404" y="376493"/>
                </a:lnTo>
                <a:lnTo>
                  <a:pt x="476938" y="401715"/>
                </a:lnTo>
                <a:lnTo>
                  <a:pt x="523585" y="421283"/>
                </a:lnTo>
                <a:lnTo>
                  <a:pt x="480959" y="483801"/>
                </a:lnTo>
                <a:close/>
              </a:path>
              <a:path w="836295" h="890904">
                <a:moveTo>
                  <a:pt x="415600" y="890876"/>
                </a:moveTo>
                <a:lnTo>
                  <a:pt x="350042" y="888140"/>
                </a:lnTo>
                <a:lnTo>
                  <a:pt x="291686" y="880042"/>
                </a:lnTo>
                <a:lnTo>
                  <a:pt x="241005" y="866750"/>
                </a:lnTo>
                <a:lnTo>
                  <a:pt x="198475" y="848428"/>
                </a:lnTo>
                <a:lnTo>
                  <a:pt x="164570" y="825245"/>
                </a:lnTo>
                <a:lnTo>
                  <a:pt x="124534" y="764959"/>
                </a:lnTo>
                <a:lnTo>
                  <a:pt x="119351" y="728188"/>
                </a:lnTo>
                <a:lnTo>
                  <a:pt x="124534" y="691857"/>
                </a:lnTo>
                <a:lnTo>
                  <a:pt x="164570" y="631981"/>
                </a:lnTo>
                <a:lnTo>
                  <a:pt x="198475" y="608836"/>
                </a:lnTo>
                <a:lnTo>
                  <a:pt x="241005" y="590487"/>
                </a:lnTo>
                <a:lnTo>
                  <a:pt x="291686" y="577134"/>
                </a:lnTo>
                <a:lnTo>
                  <a:pt x="350042" y="568975"/>
                </a:lnTo>
                <a:lnTo>
                  <a:pt x="415600" y="566211"/>
                </a:lnTo>
                <a:lnTo>
                  <a:pt x="480862" y="568975"/>
                </a:lnTo>
                <a:lnTo>
                  <a:pt x="538881" y="577134"/>
                </a:lnTo>
                <a:lnTo>
                  <a:pt x="589208" y="590487"/>
                </a:lnTo>
                <a:lnTo>
                  <a:pt x="631393" y="608836"/>
                </a:lnTo>
                <a:lnTo>
                  <a:pt x="661296" y="629439"/>
                </a:lnTo>
                <a:lnTo>
                  <a:pt x="415600" y="629439"/>
                </a:lnTo>
                <a:lnTo>
                  <a:pt x="352579" y="632511"/>
                </a:lnTo>
                <a:lnTo>
                  <a:pt x="299090" y="641464"/>
                </a:lnTo>
                <a:lnTo>
                  <a:pt x="256020" y="655902"/>
                </a:lnTo>
                <a:lnTo>
                  <a:pt x="204692" y="699659"/>
                </a:lnTo>
                <a:lnTo>
                  <a:pt x="198209" y="728188"/>
                </a:lnTo>
                <a:lnTo>
                  <a:pt x="204692" y="757513"/>
                </a:lnTo>
                <a:lnTo>
                  <a:pt x="256020" y="801718"/>
                </a:lnTo>
                <a:lnTo>
                  <a:pt x="299090" y="816124"/>
                </a:lnTo>
                <a:lnTo>
                  <a:pt x="352579" y="825083"/>
                </a:lnTo>
                <a:lnTo>
                  <a:pt x="415600" y="828359"/>
                </a:lnTo>
                <a:lnTo>
                  <a:pt x="660474" y="828359"/>
                </a:lnTo>
                <a:lnTo>
                  <a:pt x="631393" y="848428"/>
                </a:lnTo>
                <a:lnTo>
                  <a:pt x="589208" y="866750"/>
                </a:lnTo>
                <a:lnTo>
                  <a:pt x="538881" y="880042"/>
                </a:lnTo>
                <a:lnTo>
                  <a:pt x="480862" y="888140"/>
                </a:lnTo>
                <a:lnTo>
                  <a:pt x="415600" y="890876"/>
                </a:lnTo>
                <a:close/>
              </a:path>
              <a:path w="836295" h="890904">
                <a:moveTo>
                  <a:pt x="660474" y="828359"/>
                </a:moveTo>
                <a:lnTo>
                  <a:pt x="415600" y="828359"/>
                </a:lnTo>
                <a:lnTo>
                  <a:pt x="478572" y="825083"/>
                </a:lnTo>
                <a:lnTo>
                  <a:pt x="531952" y="816124"/>
                </a:lnTo>
                <a:lnTo>
                  <a:pt x="574914" y="801718"/>
                </a:lnTo>
                <a:lnTo>
                  <a:pt x="606626" y="782102"/>
                </a:lnTo>
                <a:lnTo>
                  <a:pt x="626262" y="757513"/>
                </a:lnTo>
                <a:lnTo>
                  <a:pt x="632991" y="728188"/>
                </a:lnTo>
                <a:lnTo>
                  <a:pt x="626262" y="699659"/>
                </a:lnTo>
                <a:lnTo>
                  <a:pt x="574914" y="655902"/>
                </a:lnTo>
                <a:lnTo>
                  <a:pt x="531952" y="641464"/>
                </a:lnTo>
                <a:lnTo>
                  <a:pt x="478572" y="632511"/>
                </a:lnTo>
                <a:lnTo>
                  <a:pt x="415600" y="629439"/>
                </a:lnTo>
                <a:lnTo>
                  <a:pt x="661296" y="629439"/>
                </a:lnTo>
                <a:lnTo>
                  <a:pt x="664985" y="631981"/>
                </a:lnTo>
                <a:lnTo>
                  <a:pt x="689537" y="659721"/>
                </a:lnTo>
                <a:lnTo>
                  <a:pt x="704597" y="691857"/>
                </a:lnTo>
                <a:lnTo>
                  <a:pt x="709717" y="728188"/>
                </a:lnTo>
                <a:lnTo>
                  <a:pt x="704597" y="764959"/>
                </a:lnTo>
                <a:lnTo>
                  <a:pt x="689537" y="797366"/>
                </a:lnTo>
                <a:lnTo>
                  <a:pt x="664985" y="825245"/>
                </a:lnTo>
                <a:lnTo>
                  <a:pt x="660474" y="828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5712" y="4792331"/>
            <a:ext cx="817880" cy="707390"/>
          </a:xfrm>
          <a:custGeom>
            <a:avLst/>
            <a:gdLst/>
            <a:ahLst/>
            <a:cxnLst/>
            <a:rect l="l" t="t" r="r" b="b"/>
            <a:pathLst>
              <a:path w="817879" h="707389">
                <a:moveTo>
                  <a:pt x="817702" y="641350"/>
                </a:moveTo>
                <a:lnTo>
                  <a:pt x="445427" y="641350"/>
                </a:lnTo>
                <a:lnTo>
                  <a:pt x="445427" y="410210"/>
                </a:lnTo>
                <a:lnTo>
                  <a:pt x="721080" y="410210"/>
                </a:lnTo>
                <a:lnTo>
                  <a:pt x="721080" y="346710"/>
                </a:lnTo>
                <a:lnTo>
                  <a:pt x="183286" y="346710"/>
                </a:lnTo>
                <a:lnTo>
                  <a:pt x="183286" y="64770"/>
                </a:lnTo>
                <a:lnTo>
                  <a:pt x="712558" y="64770"/>
                </a:lnTo>
                <a:lnTo>
                  <a:pt x="712558" y="0"/>
                </a:lnTo>
                <a:lnTo>
                  <a:pt x="104432" y="0"/>
                </a:lnTo>
                <a:lnTo>
                  <a:pt x="104432" y="64770"/>
                </a:lnTo>
                <a:lnTo>
                  <a:pt x="104432" y="346710"/>
                </a:lnTo>
                <a:lnTo>
                  <a:pt x="104432" y="410210"/>
                </a:lnTo>
                <a:lnTo>
                  <a:pt x="367284" y="410210"/>
                </a:lnTo>
                <a:lnTo>
                  <a:pt x="367284" y="641350"/>
                </a:lnTo>
                <a:lnTo>
                  <a:pt x="0" y="641350"/>
                </a:lnTo>
                <a:lnTo>
                  <a:pt x="0" y="707390"/>
                </a:lnTo>
                <a:lnTo>
                  <a:pt x="817702" y="707390"/>
                </a:lnTo>
                <a:lnTo>
                  <a:pt x="817702" y="641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06" y="944759"/>
            <a:ext cx="14543745" cy="8052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5547" y="5738388"/>
            <a:ext cx="2096552" cy="26811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335" y="6606059"/>
            <a:ext cx="3958494" cy="12946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17437" y="6594085"/>
            <a:ext cx="5309705" cy="13065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2368" y="2390040"/>
            <a:ext cx="2077457" cy="268007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180379" y="274541"/>
            <a:ext cx="853440" cy="893444"/>
          </a:xfrm>
          <a:custGeom>
            <a:avLst/>
            <a:gdLst/>
            <a:ahLst/>
            <a:cxnLst/>
            <a:rect l="l" t="t" r="r" b="b"/>
            <a:pathLst>
              <a:path w="853440" h="893444">
                <a:moveTo>
                  <a:pt x="704034" y="893008"/>
                </a:moveTo>
                <a:lnTo>
                  <a:pt x="625176" y="893008"/>
                </a:lnTo>
                <a:lnTo>
                  <a:pt x="625176" y="0"/>
                </a:lnTo>
                <a:lnTo>
                  <a:pt x="704034" y="0"/>
                </a:lnTo>
                <a:lnTo>
                  <a:pt x="704034" y="362318"/>
                </a:lnTo>
                <a:lnTo>
                  <a:pt x="853224" y="362318"/>
                </a:lnTo>
                <a:lnTo>
                  <a:pt x="853224" y="430519"/>
                </a:lnTo>
                <a:lnTo>
                  <a:pt x="704034" y="430519"/>
                </a:lnTo>
                <a:lnTo>
                  <a:pt x="704034" y="893008"/>
                </a:lnTo>
                <a:close/>
              </a:path>
              <a:path w="853440" h="893444">
                <a:moveTo>
                  <a:pt x="49729" y="701903"/>
                </a:moveTo>
                <a:lnTo>
                  <a:pt x="0" y="638674"/>
                </a:lnTo>
                <a:lnTo>
                  <a:pt x="38137" y="616198"/>
                </a:lnTo>
                <a:lnTo>
                  <a:pt x="74236" y="588018"/>
                </a:lnTo>
                <a:lnTo>
                  <a:pt x="107838" y="554825"/>
                </a:lnTo>
                <a:lnTo>
                  <a:pt x="138482" y="517311"/>
                </a:lnTo>
                <a:lnTo>
                  <a:pt x="165707" y="476164"/>
                </a:lnTo>
                <a:lnTo>
                  <a:pt x="189053" y="432076"/>
                </a:lnTo>
                <a:lnTo>
                  <a:pt x="208060" y="385738"/>
                </a:lnTo>
                <a:lnTo>
                  <a:pt x="222267" y="337839"/>
                </a:lnTo>
                <a:lnTo>
                  <a:pt x="231214" y="289071"/>
                </a:lnTo>
                <a:lnTo>
                  <a:pt x="234441" y="240124"/>
                </a:lnTo>
                <a:lnTo>
                  <a:pt x="234441" y="77436"/>
                </a:lnTo>
                <a:lnTo>
                  <a:pt x="312588" y="77436"/>
                </a:lnTo>
                <a:lnTo>
                  <a:pt x="312588" y="240124"/>
                </a:lnTo>
                <a:lnTo>
                  <a:pt x="315447" y="287270"/>
                </a:lnTo>
                <a:lnTo>
                  <a:pt x="324120" y="334088"/>
                </a:lnTo>
                <a:lnTo>
                  <a:pt x="338112" y="379951"/>
                </a:lnTo>
                <a:lnTo>
                  <a:pt x="348129" y="403523"/>
                </a:lnTo>
                <a:lnTo>
                  <a:pt x="274580" y="403523"/>
                </a:lnTo>
                <a:lnTo>
                  <a:pt x="257619" y="451966"/>
                </a:lnTo>
                <a:lnTo>
                  <a:pt x="236800" y="498148"/>
                </a:lnTo>
                <a:lnTo>
                  <a:pt x="212458" y="541609"/>
                </a:lnTo>
                <a:lnTo>
                  <a:pt x="184933" y="581885"/>
                </a:lnTo>
                <a:lnTo>
                  <a:pt x="154560" y="618514"/>
                </a:lnTo>
                <a:lnTo>
                  <a:pt x="121677" y="651035"/>
                </a:lnTo>
                <a:lnTo>
                  <a:pt x="86621" y="678985"/>
                </a:lnTo>
                <a:lnTo>
                  <a:pt x="49729" y="701903"/>
                </a:lnTo>
                <a:close/>
              </a:path>
              <a:path w="853440" h="893444">
                <a:moveTo>
                  <a:pt x="494458" y="684852"/>
                </a:moveTo>
                <a:lnTo>
                  <a:pt x="453496" y="659556"/>
                </a:lnTo>
                <a:lnTo>
                  <a:pt x="414952" y="628240"/>
                </a:lnTo>
                <a:lnTo>
                  <a:pt x="379284" y="591536"/>
                </a:lnTo>
                <a:lnTo>
                  <a:pt x="346954" y="550078"/>
                </a:lnTo>
                <a:lnTo>
                  <a:pt x="318419" y="504501"/>
                </a:lnTo>
                <a:lnTo>
                  <a:pt x="294142" y="455438"/>
                </a:lnTo>
                <a:lnTo>
                  <a:pt x="274580" y="403523"/>
                </a:lnTo>
                <a:lnTo>
                  <a:pt x="348129" y="403523"/>
                </a:lnTo>
                <a:lnTo>
                  <a:pt x="356930" y="424233"/>
                </a:lnTo>
                <a:lnTo>
                  <a:pt x="380079" y="466307"/>
                </a:lnTo>
                <a:lnTo>
                  <a:pt x="407063" y="505546"/>
                </a:lnTo>
                <a:lnTo>
                  <a:pt x="437390" y="541324"/>
                </a:lnTo>
                <a:lnTo>
                  <a:pt x="470564" y="573014"/>
                </a:lnTo>
                <a:lnTo>
                  <a:pt x="506091" y="599990"/>
                </a:lnTo>
                <a:lnTo>
                  <a:pt x="543477" y="621624"/>
                </a:lnTo>
                <a:lnTo>
                  <a:pt x="494458" y="684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82623" y="291591"/>
            <a:ext cx="814705" cy="874394"/>
          </a:xfrm>
          <a:custGeom>
            <a:avLst/>
            <a:gdLst/>
            <a:ahLst/>
            <a:cxnLst/>
            <a:rect l="l" t="t" r="r" b="b"/>
            <a:pathLst>
              <a:path w="814704" h="874394">
                <a:moveTo>
                  <a:pt x="280619" y="424836"/>
                </a:moveTo>
                <a:lnTo>
                  <a:pt x="201761" y="424836"/>
                </a:lnTo>
                <a:lnTo>
                  <a:pt x="201761" y="298735"/>
                </a:lnTo>
                <a:lnTo>
                  <a:pt x="154212" y="274674"/>
                </a:lnTo>
                <a:lnTo>
                  <a:pt x="119218" y="244254"/>
                </a:lnTo>
                <a:lnTo>
                  <a:pt x="97611" y="207772"/>
                </a:lnTo>
                <a:lnTo>
                  <a:pt x="90224" y="165529"/>
                </a:lnTo>
                <a:lnTo>
                  <a:pt x="94634" y="132161"/>
                </a:lnTo>
                <a:lnTo>
                  <a:pt x="128771" y="75884"/>
                </a:lnTo>
                <a:lnTo>
                  <a:pt x="194133" y="34412"/>
                </a:lnTo>
                <a:lnTo>
                  <a:pt x="237572" y="19549"/>
                </a:lnTo>
                <a:lnTo>
                  <a:pt x="287677" y="8774"/>
                </a:lnTo>
                <a:lnTo>
                  <a:pt x="344068" y="2215"/>
                </a:lnTo>
                <a:lnTo>
                  <a:pt x="406364" y="0"/>
                </a:lnTo>
                <a:lnTo>
                  <a:pt x="468449" y="2215"/>
                </a:lnTo>
                <a:lnTo>
                  <a:pt x="524676" y="8774"/>
                </a:lnTo>
                <a:lnTo>
                  <a:pt x="574657" y="19549"/>
                </a:lnTo>
                <a:lnTo>
                  <a:pt x="618008" y="34412"/>
                </a:lnTo>
                <a:lnTo>
                  <a:pt x="654342" y="53233"/>
                </a:lnTo>
                <a:lnTo>
                  <a:pt x="665293" y="61807"/>
                </a:lnTo>
                <a:lnTo>
                  <a:pt x="406364" y="61807"/>
                </a:lnTo>
                <a:lnTo>
                  <a:pt x="338380" y="65000"/>
                </a:lnTo>
                <a:lnTo>
                  <a:pt x="280698" y="74331"/>
                </a:lnTo>
                <a:lnTo>
                  <a:pt x="234263" y="89425"/>
                </a:lnTo>
                <a:lnTo>
                  <a:pt x="200025" y="109905"/>
                </a:lnTo>
                <a:lnTo>
                  <a:pt x="171923" y="165529"/>
                </a:lnTo>
                <a:lnTo>
                  <a:pt x="178929" y="195854"/>
                </a:lnTo>
                <a:lnTo>
                  <a:pt x="234263" y="241545"/>
                </a:lnTo>
                <a:lnTo>
                  <a:pt x="280698" y="256359"/>
                </a:lnTo>
                <a:lnTo>
                  <a:pt x="338380" y="265450"/>
                </a:lnTo>
                <a:lnTo>
                  <a:pt x="406364" y="268541"/>
                </a:lnTo>
                <a:lnTo>
                  <a:pt x="664985" y="268541"/>
                </a:lnTo>
                <a:lnTo>
                  <a:pt x="658555" y="274175"/>
                </a:lnTo>
                <a:lnTo>
                  <a:pt x="611678" y="298024"/>
                </a:lnTo>
                <a:lnTo>
                  <a:pt x="611678" y="319337"/>
                </a:lnTo>
                <a:lnTo>
                  <a:pt x="533531" y="319337"/>
                </a:lnTo>
                <a:lnTo>
                  <a:pt x="531207" y="319692"/>
                </a:lnTo>
                <a:lnTo>
                  <a:pt x="280619" y="319692"/>
                </a:lnTo>
                <a:lnTo>
                  <a:pt x="280619" y="424836"/>
                </a:lnTo>
                <a:close/>
              </a:path>
              <a:path w="814704" h="874394">
                <a:moveTo>
                  <a:pt x="664985" y="268541"/>
                </a:moveTo>
                <a:lnTo>
                  <a:pt x="406364" y="268541"/>
                </a:lnTo>
                <a:lnTo>
                  <a:pt x="474105" y="265450"/>
                </a:lnTo>
                <a:lnTo>
                  <a:pt x="531742" y="256359"/>
                </a:lnTo>
                <a:lnTo>
                  <a:pt x="578288" y="241545"/>
                </a:lnTo>
                <a:lnTo>
                  <a:pt x="612757" y="221285"/>
                </a:lnTo>
                <a:lnTo>
                  <a:pt x="634162" y="195854"/>
                </a:lnTo>
                <a:lnTo>
                  <a:pt x="641516" y="165529"/>
                </a:lnTo>
                <a:lnTo>
                  <a:pt x="634162" y="135399"/>
                </a:lnTo>
                <a:lnTo>
                  <a:pt x="578288" y="89425"/>
                </a:lnTo>
                <a:lnTo>
                  <a:pt x="531742" y="74331"/>
                </a:lnTo>
                <a:lnTo>
                  <a:pt x="474105" y="65000"/>
                </a:lnTo>
                <a:lnTo>
                  <a:pt x="406364" y="61807"/>
                </a:lnTo>
                <a:lnTo>
                  <a:pt x="665293" y="61807"/>
                </a:lnTo>
                <a:lnTo>
                  <a:pt x="683274" y="75884"/>
                </a:lnTo>
                <a:lnTo>
                  <a:pt x="704417" y="102236"/>
                </a:lnTo>
                <a:lnTo>
                  <a:pt x="717386" y="132161"/>
                </a:lnTo>
                <a:lnTo>
                  <a:pt x="721795" y="165529"/>
                </a:lnTo>
                <a:lnTo>
                  <a:pt x="714479" y="207561"/>
                </a:lnTo>
                <a:lnTo>
                  <a:pt x="693111" y="243898"/>
                </a:lnTo>
                <a:lnTo>
                  <a:pt x="664985" y="268541"/>
                </a:lnTo>
                <a:close/>
              </a:path>
              <a:path w="814704" h="874394">
                <a:moveTo>
                  <a:pt x="611678" y="424836"/>
                </a:moveTo>
                <a:lnTo>
                  <a:pt x="533531" y="424836"/>
                </a:lnTo>
                <a:lnTo>
                  <a:pt x="533531" y="319337"/>
                </a:lnTo>
                <a:lnTo>
                  <a:pt x="611678" y="319337"/>
                </a:lnTo>
                <a:lnTo>
                  <a:pt x="611678" y="424836"/>
                </a:lnTo>
                <a:close/>
              </a:path>
              <a:path w="814704" h="874394">
                <a:moveTo>
                  <a:pt x="406364" y="329638"/>
                </a:moveTo>
                <a:lnTo>
                  <a:pt x="372480" y="329033"/>
                </a:lnTo>
                <a:lnTo>
                  <a:pt x="340161" y="327196"/>
                </a:lnTo>
                <a:lnTo>
                  <a:pt x="309508" y="324094"/>
                </a:lnTo>
                <a:lnTo>
                  <a:pt x="280619" y="319692"/>
                </a:lnTo>
                <a:lnTo>
                  <a:pt x="531207" y="319692"/>
                </a:lnTo>
                <a:lnTo>
                  <a:pt x="504370" y="323794"/>
                </a:lnTo>
                <a:lnTo>
                  <a:pt x="473411" y="327018"/>
                </a:lnTo>
                <a:lnTo>
                  <a:pt x="440720" y="328978"/>
                </a:lnTo>
                <a:lnTo>
                  <a:pt x="406364" y="329638"/>
                </a:lnTo>
                <a:close/>
              </a:path>
              <a:path w="814704" h="874394">
                <a:moveTo>
                  <a:pt x="814150" y="489485"/>
                </a:moveTo>
                <a:lnTo>
                  <a:pt x="0" y="489485"/>
                </a:lnTo>
                <a:lnTo>
                  <a:pt x="0" y="424836"/>
                </a:lnTo>
                <a:lnTo>
                  <a:pt x="814150" y="424836"/>
                </a:lnTo>
                <a:lnTo>
                  <a:pt x="814150" y="489485"/>
                </a:lnTo>
                <a:close/>
              </a:path>
              <a:path w="814704" h="874394">
                <a:moveTo>
                  <a:pt x="406364" y="873826"/>
                </a:moveTo>
                <a:lnTo>
                  <a:pt x="337636" y="871215"/>
                </a:lnTo>
                <a:lnTo>
                  <a:pt x="276667" y="863458"/>
                </a:lnTo>
                <a:lnTo>
                  <a:pt x="223890" y="850673"/>
                </a:lnTo>
                <a:lnTo>
                  <a:pt x="179738" y="832977"/>
                </a:lnTo>
                <a:lnTo>
                  <a:pt x="144644" y="810484"/>
                </a:lnTo>
                <a:lnTo>
                  <a:pt x="103361" y="751580"/>
                </a:lnTo>
                <a:lnTo>
                  <a:pt x="98039" y="715401"/>
                </a:lnTo>
                <a:lnTo>
                  <a:pt x="103361" y="679457"/>
                </a:lnTo>
                <a:lnTo>
                  <a:pt x="144644" y="620892"/>
                </a:lnTo>
                <a:lnTo>
                  <a:pt x="179738" y="598535"/>
                </a:lnTo>
                <a:lnTo>
                  <a:pt x="223890" y="580974"/>
                </a:lnTo>
                <a:lnTo>
                  <a:pt x="276667" y="568342"/>
                </a:lnTo>
                <a:lnTo>
                  <a:pt x="337636" y="560772"/>
                </a:lnTo>
                <a:lnTo>
                  <a:pt x="406364" y="558396"/>
                </a:lnTo>
                <a:lnTo>
                  <a:pt x="474625" y="560772"/>
                </a:lnTo>
                <a:lnTo>
                  <a:pt x="535252" y="568342"/>
                </a:lnTo>
                <a:lnTo>
                  <a:pt x="587803" y="580974"/>
                </a:lnTo>
                <a:lnTo>
                  <a:pt x="631837" y="598535"/>
                </a:lnTo>
                <a:lnTo>
                  <a:pt x="663604" y="618782"/>
                </a:lnTo>
                <a:lnTo>
                  <a:pt x="406364" y="618782"/>
                </a:lnTo>
                <a:lnTo>
                  <a:pt x="339841" y="621993"/>
                </a:lnTo>
                <a:lnTo>
                  <a:pt x="283618" y="630728"/>
                </a:lnTo>
                <a:lnTo>
                  <a:pt x="238526" y="644713"/>
                </a:lnTo>
                <a:lnTo>
                  <a:pt x="205392" y="663671"/>
                </a:lnTo>
                <a:lnTo>
                  <a:pt x="178317" y="715401"/>
                </a:lnTo>
                <a:lnTo>
                  <a:pt x="185046" y="743821"/>
                </a:lnTo>
                <a:lnTo>
                  <a:pt x="238526" y="786888"/>
                </a:lnTo>
                <a:lnTo>
                  <a:pt x="283618" y="800863"/>
                </a:lnTo>
                <a:lnTo>
                  <a:pt x="339841" y="809352"/>
                </a:lnTo>
                <a:lnTo>
                  <a:pt x="406364" y="812019"/>
                </a:lnTo>
                <a:lnTo>
                  <a:pt x="664519" y="812019"/>
                </a:lnTo>
                <a:lnTo>
                  <a:pt x="631837" y="832977"/>
                </a:lnTo>
                <a:lnTo>
                  <a:pt x="587803" y="850673"/>
                </a:lnTo>
                <a:lnTo>
                  <a:pt x="535252" y="863458"/>
                </a:lnTo>
                <a:lnTo>
                  <a:pt x="474625" y="871215"/>
                </a:lnTo>
                <a:lnTo>
                  <a:pt x="406364" y="873826"/>
                </a:lnTo>
                <a:close/>
              </a:path>
              <a:path w="814704" h="874394">
                <a:moveTo>
                  <a:pt x="664519" y="812019"/>
                </a:moveTo>
                <a:lnTo>
                  <a:pt x="406364" y="812019"/>
                </a:lnTo>
                <a:lnTo>
                  <a:pt x="472595" y="809352"/>
                </a:lnTo>
                <a:lnTo>
                  <a:pt x="528663" y="800863"/>
                </a:lnTo>
                <a:lnTo>
                  <a:pt x="573759" y="786888"/>
                </a:lnTo>
                <a:lnTo>
                  <a:pt x="607074" y="767762"/>
                </a:lnTo>
                <a:lnTo>
                  <a:pt x="627798" y="743821"/>
                </a:lnTo>
                <a:lnTo>
                  <a:pt x="635122" y="715401"/>
                </a:lnTo>
                <a:lnTo>
                  <a:pt x="627798" y="687326"/>
                </a:lnTo>
                <a:lnTo>
                  <a:pt x="573759" y="644713"/>
                </a:lnTo>
                <a:lnTo>
                  <a:pt x="528663" y="630728"/>
                </a:lnTo>
                <a:lnTo>
                  <a:pt x="472595" y="621993"/>
                </a:lnTo>
                <a:lnTo>
                  <a:pt x="406364" y="618782"/>
                </a:lnTo>
                <a:lnTo>
                  <a:pt x="663604" y="618782"/>
                </a:lnTo>
                <a:lnTo>
                  <a:pt x="666913" y="620892"/>
                </a:lnTo>
                <a:lnTo>
                  <a:pt x="692589" y="647910"/>
                </a:lnTo>
                <a:lnTo>
                  <a:pt x="708425" y="679457"/>
                </a:lnTo>
                <a:lnTo>
                  <a:pt x="713980" y="715401"/>
                </a:lnTo>
                <a:lnTo>
                  <a:pt x="708425" y="751580"/>
                </a:lnTo>
                <a:lnTo>
                  <a:pt x="692589" y="783313"/>
                </a:lnTo>
                <a:lnTo>
                  <a:pt x="666913" y="810484"/>
                </a:lnTo>
                <a:lnTo>
                  <a:pt x="664519" y="812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41246" y="274541"/>
            <a:ext cx="727075" cy="893444"/>
          </a:xfrm>
          <a:custGeom>
            <a:avLst/>
            <a:gdLst/>
            <a:ahLst/>
            <a:cxnLst/>
            <a:rect l="l" t="t" r="r" b="b"/>
            <a:pathLst>
              <a:path w="727075" h="893444">
                <a:moveTo>
                  <a:pt x="726768" y="893008"/>
                </a:moveTo>
                <a:lnTo>
                  <a:pt x="647910" y="893008"/>
                </a:lnTo>
                <a:lnTo>
                  <a:pt x="647910" y="0"/>
                </a:lnTo>
                <a:lnTo>
                  <a:pt x="726768" y="0"/>
                </a:lnTo>
                <a:lnTo>
                  <a:pt x="726768" y="893008"/>
                </a:lnTo>
                <a:close/>
              </a:path>
              <a:path w="727075" h="893444">
                <a:moveTo>
                  <a:pt x="42625" y="725347"/>
                </a:moveTo>
                <a:lnTo>
                  <a:pt x="0" y="660698"/>
                </a:lnTo>
                <a:lnTo>
                  <a:pt x="49953" y="635313"/>
                </a:lnTo>
                <a:lnTo>
                  <a:pt x="96313" y="608203"/>
                </a:lnTo>
                <a:lnTo>
                  <a:pt x="139107" y="579402"/>
                </a:lnTo>
                <a:lnTo>
                  <a:pt x="178360" y="548947"/>
                </a:lnTo>
                <a:lnTo>
                  <a:pt x="214102" y="516874"/>
                </a:lnTo>
                <a:lnTo>
                  <a:pt x="246359" y="483217"/>
                </a:lnTo>
                <a:lnTo>
                  <a:pt x="275157" y="448013"/>
                </a:lnTo>
                <a:lnTo>
                  <a:pt x="300525" y="411298"/>
                </a:lnTo>
                <a:lnTo>
                  <a:pt x="322489" y="373107"/>
                </a:lnTo>
                <a:lnTo>
                  <a:pt x="341078" y="333476"/>
                </a:lnTo>
                <a:lnTo>
                  <a:pt x="356316" y="292441"/>
                </a:lnTo>
                <a:lnTo>
                  <a:pt x="368233" y="250037"/>
                </a:lnTo>
                <a:lnTo>
                  <a:pt x="376855" y="206300"/>
                </a:lnTo>
                <a:lnTo>
                  <a:pt x="382210" y="161267"/>
                </a:lnTo>
                <a:lnTo>
                  <a:pt x="41204" y="161267"/>
                </a:lnTo>
                <a:lnTo>
                  <a:pt x="41204" y="97328"/>
                </a:lnTo>
                <a:lnTo>
                  <a:pt x="462488" y="97328"/>
                </a:lnTo>
                <a:lnTo>
                  <a:pt x="461119" y="142273"/>
                </a:lnTo>
                <a:lnTo>
                  <a:pt x="457211" y="186548"/>
                </a:lnTo>
                <a:lnTo>
                  <a:pt x="450688" y="230086"/>
                </a:lnTo>
                <a:lnTo>
                  <a:pt x="441476" y="272821"/>
                </a:lnTo>
                <a:lnTo>
                  <a:pt x="429500" y="314688"/>
                </a:lnTo>
                <a:lnTo>
                  <a:pt x="414682" y="355620"/>
                </a:lnTo>
                <a:lnTo>
                  <a:pt x="396949" y="395552"/>
                </a:lnTo>
                <a:lnTo>
                  <a:pt x="376224" y="434418"/>
                </a:lnTo>
                <a:lnTo>
                  <a:pt x="352431" y="472151"/>
                </a:lnTo>
                <a:lnTo>
                  <a:pt x="325497" y="508687"/>
                </a:lnTo>
                <a:lnTo>
                  <a:pt x="295344" y="543958"/>
                </a:lnTo>
                <a:lnTo>
                  <a:pt x="261898" y="577899"/>
                </a:lnTo>
                <a:lnTo>
                  <a:pt x="225084" y="610444"/>
                </a:lnTo>
                <a:lnTo>
                  <a:pt x="184824" y="641528"/>
                </a:lnTo>
                <a:lnTo>
                  <a:pt x="141045" y="671083"/>
                </a:lnTo>
                <a:lnTo>
                  <a:pt x="93671" y="699045"/>
                </a:lnTo>
                <a:lnTo>
                  <a:pt x="42625" y="725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19335" y="278803"/>
            <a:ext cx="814705" cy="878840"/>
          </a:xfrm>
          <a:custGeom>
            <a:avLst/>
            <a:gdLst/>
            <a:ahLst/>
            <a:cxnLst/>
            <a:rect l="l" t="t" r="r" b="b"/>
            <a:pathLst>
              <a:path w="814704" h="878840">
                <a:moveTo>
                  <a:pt x="72463" y="310457"/>
                </a:moveTo>
                <a:lnTo>
                  <a:pt x="44756" y="250070"/>
                </a:lnTo>
                <a:lnTo>
                  <a:pt x="98080" y="241285"/>
                </a:lnTo>
                <a:lnTo>
                  <a:pt x="150122" y="227939"/>
                </a:lnTo>
                <a:lnTo>
                  <a:pt x="199551" y="210365"/>
                </a:lnTo>
                <a:lnTo>
                  <a:pt x="245033" y="188897"/>
                </a:lnTo>
                <a:lnTo>
                  <a:pt x="285235" y="163869"/>
                </a:lnTo>
                <a:lnTo>
                  <a:pt x="318824" y="135612"/>
                </a:lnTo>
                <a:lnTo>
                  <a:pt x="344467" y="104462"/>
                </a:lnTo>
                <a:lnTo>
                  <a:pt x="366580" y="34810"/>
                </a:lnTo>
                <a:lnTo>
                  <a:pt x="366580" y="0"/>
                </a:lnTo>
                <a:lnTo>
                  <a:pt x="447569" y="0"/>
                </a:lnTo>
                <a:lnTo>
                  <a:pt x="447569" y="34810"/>
                </a:lnTo>
                <a:lnTo>
                  <a:pt x="453320" y="70750"/>
                </a:lnTo>
                <a:lnTo>
                  <a:pt x="469683" y="104462"/>
                </a:lnTo>
                <a:lnTo>
                  <a:pt x="492759" y="132494"/>
                </a:lnTo>
                <a:lnTo>
                  <a:pt x="406720" y="132494"/>
                </a:lnTo>
                <a:lnTo>
                  <a:pt x="381751" y="167022"/>
                </a:lnTo>
                <a:lnTo>
                  <a:pt x="350096" y="198314"/>
                </a:lnTo>
                <a:lnTo>
                  <a:pt x="312698" y="226235"/>
                </a:lnTo>
                <a:lnTo>
                  <a:pt x="270495" y="250647"/>
                </a:lnTo>
                <a:lnTo>
                  <a:pt x="224430" y="271413"/>
                </a:lnTo>
                <a:lnTo>
                  <a:pt x="175442" y="288394"/>
                </a:lnTo>
                <a:lnTo>
                  <a:pt x="124473" y="301455"/>
                </a:lnTo>
                <a:lnTo>
                  <a:pt x="72463" y="310457"/>
                </a:lnTo>
                <a:close/>
              </a:path>
              <a:path w="814704" h="878840">
                <a:moveTo>
                  <a:pt x="741687" y="310457"/>
                </a:moveTo>
                <a:lnTo>
                  <a:pt x="689122" y="301455"/>
                </a:lnTo>
                <a:lnTo>
                  <a:pt x="637798" y="288394"/>
                </a:lnTo>
                <a:lnTo>
                  <a:pt x="588621" y="271413"/>
                </a:lnTo>
                <a:lnTo>
                  <a:pt x="542500" y="250647"/>
                </a:lnTo>
                <a:lnTo>
                  <a:pt x="500342" y="226235"/>
                </a:lnTo>
                <a:lnTo>
                  <a:pt x="463054" y="198314"/>
                </a:lnTo>
                <a:lnTo>
                  <a:pt x="431544" y="167022"/>
                </a:lnTo>
                <a:lnTo>
                  <a:pt x="406720" y="132494"/>
                </a:lnTo>
                <a:lnTo>
                  <a:pt x="492759" y="132494"/>
                </a:lnTo>
                <a:lnTo>
                  <a:pt x="495326" y="135612"/>
                </a:lnTo>
                <a:lnTo>
                  <a:pt x="528915" y="163869"/>
                </a:lnTo>
                <a:lnTo>
                  <a:pt x="569117" y="188897"/>
                </a:lnTo>
                <a:lnTo>
                  <a:pt x="614599" y="210365"/>
                </a:lnTo>
                <a:lnTo>
                  <a:pt x="664028" y="227939"/>
                </a:lnTo>
                <a:lnTo>
                  <a:pt x="716070" y="241285"/>
                </a:lnTo>
                <a:lnTo>
                  <a:pt x="769393" y="250070"/>
                </a:lnTo>
                <a:lnTo>
                  <a:pt x="741687" y="310457"/>
                </a:lnTo>
                <a:close/>
              </a:path>
              <a:path w="814704" h="878840">
                <a:moveTo>
                  <a:pt x="814150" y="433361"/>
                </a:moveTo>
                <a:lnTo>
                  <a:pt x="0" y="433361"/>
                </a:lnTo>
                <a:lnTo>
                  <a:pt x="0" y="369422"/>
                </a:lnTo>
                <a:lnTo>
                  <a:pt x="814150" y="369422"/>
                </a:lnTo>
                <a:lnTo>
                  <a:pt x="814150" y="433361"/>
                </a:lnTo>
                <a:close/>
              </a:path>
              <a:path w="814704" h="878840">
                <a:moveTo>
                  <a:pt x="445438" y="522875"/>
                </a:moveTo>
                <a:lnTo>
                  <a:pt x="366580" y="522875"/>
                </a:lnTo>
                <a:lnTo>
                  <a:pt x="366580" y="433361"/>
                </a:lnTo>
                <a:lnTo>
                  <a:pt x="445438" y="433361"/>
                </a:lnTo>
                <a:lnTo>
                  <a:pt x="445438" y="522875"/>
                </a:lnTo>
                <a:close/>
              </a:path>
              <a:path w="814704" h="878840">
                <a:moveTo>
                  <a:pt x="736003" y="878799"/>
                </a:moveTo>
                <a:lnTo>
                  <a:pt x="100880" y="878799"/>
                </a:lnTo>
                <a:lnTo>
                  <a:pt x="100880" y="666381"/>
                </a:lnTo>
                <a:lnTo>
                  <a:pt x="631570" y="666381"/>
                </a:lnTo>
                <a:lnTo>
                  <a:pt x="631570" y="585392"/>
                </a:lnTo>
                <a:lnTo>
                  <a:pt x="98749" y="585392"/>
                </a:lnTo>
                <a:lnTo>
                  <a:pt x="98749" y="522875"/>
                </a:lnTo>
                <a:lnTo>
                  <a:pt x="709007" y="522875"/>
                </a:lnTo>
                <a:lnTo>
                  <a:pt x="709007" y="725347"/>
                </a:lnTo>
                <a:lnTo>
                  <a:pt x="178317" y="725347"/>
                </a:lnTo>
                <a:lnTo>
                  <a:pt x="178317" y="816281"/>
                </a:lnTo>
                <a:lnTo>
                  <a:pt x="736003" y="816281"/>
                </a:lnTo>
                <a:lnTo>
                  <a:pt x="736003" y="878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8" name="Picture 4" descr="HTML, CSS] HTML, CSS 정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409" y="2390040"/>
            <a:ext cx="2681167" cy="268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 OS - 나무위키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29" y="2390040"/>
            <a:ext cx="2930576" cy="268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3237" y="2383508"/>
            <a:ext cx="2401172" cy="26811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8520" y="5750362"/>
            <a:ext cx="2361464" cy="275143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3432" y="2508677"/>
            <a:ext cx="2400251" cy="2443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872" y="1525330"/>
            <a:ext cx="3935932" cy="209417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9504" y="1556457"/>
            <a:ext cx="3682154" cy="19833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29919" y="3848100"/>
            <a:ext cx="393338" cy="4024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936090" y="5443726"/>
            <a:ext cx="393338" cy="40248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2208043" y="5367526"/>
            <a:ext cx="393338" cy="4024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4276" y="2351441"/>
            <a:ext cx="402486" cy="39333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12662" y="1577226"/>
            <a:ext cx="3827852" cy="201941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499504" y="415458"/>
            <a:ext cx="763270" cy="883285"/>
          </a:xfrm>
          <a:custGeom>
            <a:avLst/>
            <a:gdLst/>
            <a:ahLst/>
            <a:cxnLst/>
            <a:rect l="l" t="t" r="r" b="b"/>
            <a:pathLst>
              <a:path w="763270" h="883285">
                <a:moveTo>
                  <a:pt x="729609" y="463199"/>
                </a:moveTo>
                <a:lnTo>
                  <a:pt x="652173" y="463199"/>
                </a:lnTo>
                <a:lnTo>
                  <a:pt x="652173" y="0"/>
                </a:lnTo>
                <a:lnTo>
                  <a:pt x="729609" y="0"/>
                </a:lnTo>
                <a:lnTo>
                  <a:pt x="729609" y="463199"/>
                </a:lnTo>
                <a:close/>
              </a:path>
              <a:path w="763270" h="883285">
                <a:moveTo>
                  <a:pt x="41204" y="453963"/>
                </a:moveTo>
                <a:lnTo>
                  <a:pt x="0" y="391445"/>
                </a:lnTo>
                <a:lnTo>
                  <a:pt x="48410" y="370585"/>
                </a:lnTo>
                <a:lnTo>
                  <a:pt x="92499" y="343647"/>
                </a:lnTo>
                <a:lnTo>
                  <a:pt x="131610" y="311347"/>
                </a:lnTo>
                <a:lnTo>
                  <a:pt x="165085" y="274402"/>
                </a:lnTo>
                <a:lnTo>
                  <a:pt x="192266" y="233528"/>
                </a:lnTo>
                <a:lnTo>
                  <a:pt x="212495" y="189440"/>
                </a:lnTo>
                <a:lnTo>
                  <a:pt x="225115" y="142854"/>
                </a:lnTo>
                <a:lnTo>
                  <a:pt x="229468" y="94486"/>
                </a:lnTo>
                <a:lnTo>
                  <a:pt x="229468" y="25575"/>
                </a:lnTo>
                <a:lnTo>
                  <a:pt x="309746" y="25575"/>
                </a:lnTo>
                <a:lnTo>
                  <a:pt x="309746" y="94486"/>
                </a:lnTo>
                <a:lnTo>
                  <a:pt x="313923" y="140870"/>
                </a:lnTo>
                <a:lnTo>
                  <a:pt x="326508" y="185288"/>
                </a:lnTo>
                <a:lnTo>
                  <a:pt x="346786" y="227109"/>
                </a:lnTo>
                <a:lnTo>
                  <a:pt x="348452" y="229468"/>
                </a:lnTo>
                <a:lnTo>
                  <a:pt x="270673" y="229468"/>
                </a:lnTo>
                <a:lnTo>
                  <a:pt x="250990" y="272661"/>
                </a:lnTo>
                <a:lnTo>
                  <a:pt x="226299" y="312778"/>
                </a:lnTo>
                <a:lnTo>
                  <a:pt x="196985" y="349441"/>
                </a:lnTo>
                <a:lnTo>
                  <a:pt x="163433" y="382270"/>
                </a:lnTo>
                <a:lnTo>
                  <a:pt x="126029" y="410886"/>
                </a:lnTo>
                <a:lnTo>
                  <a:pt x="85158" y="434910"/>
                </a:lnTo>
                <a:lnTo>
                  <a:pt x="41204" y="453963"/>
                </a:lnTo>
                <a:close/>
              </a:path>
              <a:path w="763270" h="883285">
                <a:moveTo>
                  <a:pt x="498720" y="436913"/>
                </a:moveTo>
                <a:lnTo>
                  <a:pt x="448230" y="415799"/>
                </a:lnTo>
                <a:lnTo>
                  <a:pt x="401944" y="388656"/>
                </a:lnTo>
                <a:lnTo>
                  <a:pt x="360453" y="355968"/>
                </a:lnTo>
                <a:lnTo>
                  <a:pt x="324349" y="318219"/>
                </a:lnTo>
                <a:lnTo>
                  <a:pt x="294225" y="275891"/>
                </a:lnTo>
                <a:lnTo>
                  <a:pt x="270673" y="229468"/>
                </a:lnTo>
                <a:lnTo>
                  <a:pt x="348452" y="229468"/>
                </a:lnTo>
                <a:lnTo>
                  <a:pt x="374040" y="265700"/>
                </a:lnTo>
                <a:lnTo>
                  <a:pt x="407555" y="300427"/>
                </a:lnTo>
                <a:lnTo>
                  <a:pt x="446615" y="330659"/>
                </a:lnTo>
                <a:lnTo>
                  <a:pt x="490503" y="355763"/>
                </a:lnTo>
                <a:lnTo>
                  <a:pt x="538504" y="375106"/>
                </a:lnTo>
                <a:lnTo>
                  <a:pt x="498720" y="436913"/>
                </a:lnTo>
                <a:close/>
              </a:path>
              <a:path w="763270" h="883285">
                <a:moveTo>
                  <a:pt x="762999" y="883062"/>
                </a:moveTo>
                <a:lnTo>
                  <a:pt x="152742" y="883062"/>
                </a:lnTo>
                <a:lnTo>
                  <a:pt x="152742" y="660698"/>
                </a:lnTo>
                <a:lnTo>
                  <a:pt x="652883" y="660698"/>
                </a:lnTo>
                <a:lnTo>
                  <a:pt x="652883" y="571184"/>
                </a:lnTo>
                <a:lnTo>
                  <a:pt x="149900" y="571184"/>
                </a:lnTo>
                <a:lnTo>
                  <a:pt x="149900" y="507956"/>
                </a:lnTo>
                <a:lnTo>
                  <a:pt x="731030" y="507956"/>
                </a:lnTo>
                <a:lnTo>
                  <a:pt x="731030" y="721795"/>
                </a:lnTo>
                <a:lnTo>
                  <a:pt x="229468" y="721795"/>
                </a:lnTo>
                <a:lnTo>
                  <a:pt x="229468" y="818413"/>
                </a:lnTo>
                <a:lnTo>
                  <a:pt x="762999" y="818413"/>
                </a:lnTo>
                <a:lnTo>
                  <a:pt x="762999" y="883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77594" y="415458"/>
            <a:ext cx="768350" cy="890905"/>
          </a:xfrm>
          <a:custGeom>
            <a:avLst/>
            <a:gdLst/>
            <a:ahLst/>
            <a:cxnLst/>
            <a:rect l="l" t="t" r="r" b="b"/>
            <a:pathLst>
              <a:path w="768350" h="890905">
                <a:moveTo>
                  <a:pt x="762999" y="243676"/>
                </a:moveTo>
                <a:lnTo>
                  <a:pt x="688404" y="243676"/>
                </a:lnTo>
                <a:lnTo>
                  <a:pt x="688404" y="0"/>
                </a:lnTo>
                <a:lnTo>
                  <a:pt x="762999" y="0"/>
                </a:lnTo>
                <a:lnTo>
                  <a:pt x="762999" y="243676"/>
                </a:lnTo>
                <a:close/>
              </a:path>
              <a:path w="768350" h="890905">
                <a:moveTo>
                  <a:pt x="568342" y="533531"/>
                </a:moveTo>
                <a:lnTo>
                  <a:pt x="494458" y="533531"/>
                </a:lnTo>
                <a:lnTo>
                  <a:pt x="494458" y="17760"/>
                </a:lnTo>
                <a:lnTo>
                  <a:pt x="568342" y="17760"/>
                </a:lnTo>
                <a:lnTo>
                  <a:pt x="568342" y="243676"/>
                </a:lnTo>
                <a:lnTo>
                  <a:pt x="762999" y="243676"/>
                </a:lnTo>
                <a:lnTo>
                  <a:pt x="762999" y="309036"/>
                </a:lnTo>
                <a:lnTo>
                  <a:pt x="568342" y="309036"/>
                </a:lnTo>
                <a:lnTo>
                  <a:pt x="568342" y="533531"/>
                </a:lnTo>
                <a:close/>
              </a:path>
              <a:path w="768350" h="890905">
                <a:moveTo>
                  <a:pt x="762999" y="565500"/>
                </a:moveTo>
                <a:lnTo>
                  <a:pt x="688404" y="565500"/>
                </a:lnTo>
                <a:lnTo>
                  <a:pt x="688404" y="309036"/>
                </a:lnTo>
                <a:lnTo>
                  <a:pt x="762999" y="309036"/>
                </a:lnTo>
                <a:lnTo>
                  <a:pt x="762999" y="565500"/>
                </a:lnTo>
                <a:close/>
              </a:path>
              <a:path w="768350" h="890905">
                <a:moveTo>
                  <a:pt x="269252" y="107274"/>
                </a:moveTo>
                <a:lnTo>
                  <a:pt x="191105" y="107274"/>
                </a:lnTo>
                <a:lnTo>
                  <a:pt x="191105" y="6393"/>
                </a:lnTo>
                <a:lnTo>
                  <a:pt x="269252" y="6393"/>
                </a:lnTo>
                <a:lnTo>
                  <a:pt x="269252" y="107274"/>
                </a:lnTo>
                <a:close/>
              </a:path>
              <a:path w="768350" h="890905">
                <a:moveTo>
                  <a:pt x="458226" y="170502"/>
                </a:moveTo>
                <a:lnTo>
                  <a:pt x="0" y="170502"/>
                </a:lnTo>
                <a:lnTo>
                  <a:pt x="0" y="107274"/>
                </a:lnTo>
                <a:lnTo>
                  <a:pt x="458226" y="107274"/>
                </a:lnTo>
                <a:lnTo>
                  <a:pt x="458226" y="170502"/>
                </a:lnTo>
                <a:close/>
              </a:path>
              <a:path w="768350" h="890905">
                <a:moveTo>
                  <a:pt x="229468" y="522875"/>
                </a:moveTo>
                <a:lnTo>
                  <a:pt x="176340" y="518027"/>
                </a:lnTo>
                <a:lnTo>
                  <a:pt x="130060" y="503983"/>
                </a:lnTo>
                <a:lnTo>
                  <a:pt x="91911" y="481492"/>
                </a:lnTo>
                <a:lnTo>
                  <a:pt x="63175" y="451306"/>
                </a:lnTo>
                <a:lnTo>
                  <a:pt x="45135" y="414173"/>
                </a:lnTo>
                <a:lnTo>
                  <a:pt x="39073" y="370843"/>
                </a:lnTo>
                <a:lnTo>
                  <a:pt x="45135" y="327214"/>
                </a:lnTo>
                <a:lnTo>
                  <a:pt x="63175" y="289881"/>
                </a:lnTo>
                <a:lnTo>
                  <a:pt x="91911" y="259572"/>
                </a:lnTo>
                <a:lnTo>
                  <a:pt x="130060" y="237019"/>
                </a:lnTo>
                <a:lnTo>
                  <a:pt x="176340" y="222952"/>
                </a:lnTo>
                <a:lnTo>
                  <a:pt x="229468" y="218101"/>
                </a:lnTo>
                <a:lnTo>
                  <a:pt x="283148" y="222952"/>
                </a:lnTo>
                <a:lnTo>
                  <a:pt x="329743" y="237019"/>
                </a:lnTo>
                <a:lnTo>
                  <a:pt x="368090" y="259572"/>
                </a:lnTo>
                <a:lnTo>
                  <a:pt x="384791" y="277066"/>
                </a:lnTo>
                <a:lnTo>
                  <a:pt x="229468" y="277066"/>
                </a:lnTo>
                <a:lnTo>
                  <a:pt x="180737" y="283827"/>
                </a:lnTo>
                <a:lnTo>
                  <a:pt x="142796" y="302908"/>
                </a:lnTo>
                <a:lnTo>
                  <a:pt x="118175" y="332513"/>
                </a:lnTo>
                <a:lnTo>
                  <a:pt x="109405" y="370843"/>
                </a:lnTo>
                <a:lnTo>
                  <a:pt x="118175" y="408762"/>
                </a:lnTo>
                <a:lnTo>
                  <a:pt x="142796" y="438156"/>
                </a:lnTo>
                <a:lnTo>
                  <a:pt x="180737" y="457160"/>
                </a:lnTo>
                <a:lnTo>
                  <a:pt x="229468" y="463909"/>
                </a:lnTo>
                <a:lnTo>
                  <a:pt x="384943" y="463909"/>
                </a:lnTo>
                <a:lnTo>
                  <a:pt x="368090" y="481492"/>
                </a:lnTo>
                <a:lnTo>
                  <a:pt x="329743" y="503983"/>
                </a:lnTo>
                <a:lnTo>
                  <a:pt x="283148" y="518027"/>
                </a:lnTo>
                <a:lnTo>
                  <a:pt x="229468" y="522875"/>
                </a:lnTo>
                <a:close/>
              </a:path>
              <a:path w="768350" h="890905">
                <a:moveTo>
                  <a:pt x="384943" y="463909"/>
                </a:moveTo>
                <a:lnTo>
                  <a:pt x="229468" y="463909"/>
                </a:lnTo>
                <a:lnTo>
                  <a:pt x="278609" y="457160"/>
                </a:lnTo>
                <a:lnTo>
                  <a:pt x="316762" y="438156"/>
                </a:lnTo>
                <a:lnTo>
                  <a:pt x="341460" y="408762"/>
                </a:lnTo>
                <a:lnTo>
                  <a:pt x="350241" y="370843"/>
                </a:lnTo>
                <a:lnTo>
                  <a:pt x="341460" y="332513"/>
                </a:lnTo>
                <a:lnTo>
                  <a:pt x="316762" y="302908"/>
                </a:lnTo>
                <a:lnTo>
                  <a:pt x="278609" y="283827"/>
                </a:lnTo>
                <a:lnTo>
                  <a:pt x="229468" y="277066"/>
                </a:lnTo>
                <a:lnTo>
                  <a:pt x="384791" y="277066"/>
                </a:lnTo>
                <a:lnTo>
                  <a:pt x="397024" y="289881"/>
                </a:lnTo>
                <a:lnTo>
                  <a:pt x="415380" y="327214"/>
                </a:lnTo>
                <a:lnTo>
                  <a:pt x="421994" y="370843"/>
                </a:lnTo>
                <a:lnTo>
                  <a:pt x="415380" y="414173"/>
                </a:lnTo>
                <a:lnTo>
                  <a:pt x="397024" y="451306"/>
                </a:lnTo>
                <a:lnTo>
                  <a:pt x="384943" y="463909"/>
                </a:lnTo>
                <a:close/>
              </a:path>
              <a:path w="768350" h="890905">
                <a:moveTo>
                  <a:pt x="468172" y="890876"/>
                </a:moveTo>
                <a:lnTo>
                  <a:pt x="401208" y="888273"/>
                </a:lnTo>
                <a:lnTo>
                  <a:pt x="341804" y="880575"/>
                </a:lnTo>
                <a:lnTo>
                  <a:pt x="290393" y="867949"/>
                </a:lnTo>
                <a:lnTo>
                  <a:pt x="247406" y="850560"/>
                </a:lnTo>
                <a:lnTo>
                  <a:pt x="213278" y="828575"/>
                </a:lnTo>
                <a:lnTo>
                  <a:pt x="173327" y="771486"/>
                </a:lnTo>
                <a:lnTo>
                  <a:pt x="168371" y="736714"/>
                </a:lnTo>
                <a:lnTo>
                  <a:pt x="173327" y="701238"/>
                </a:lnTo>
                <a:lnTo>
                  <a:pt x="213278" y="643241"/>
                </a:lnTo>
                <a:lnTo>
                  <a:pt x="247406" y="621003"/>
                </a:lnTo>
                <a:lnTo>
                  <a:pt x="290393" y="603460"/>
                </a:lnTo>
                <a:lnTo>
                  <a:pt x="341804" y="590754"/>
                </a:lnTo>
                <a:lnTo>
                  <a:pt x="401208" y="583027"/>
                </a:lnTo>
                <a:lnTo>
                  <a:pt x="468172" y="580419"/>
                </a:lnTo>
                <a:lnTo>
                  <a:pt x="534902" y="583027"/>
                </a:lnTo>
                <a:lnTo>
                  <a:pt x="594139" y="590754"/>
                </a:lnTo>
                <a:lnTo>
                  <a:pt x="645451" y="603460"/>
                </a:lnTo>
                <a:lnTo>
                  <a:pt x="688404" y="621003"/>
                </a:lnTo>
                <a:lnTo>
                  <a:pt x="721008" y="642227"/>
                </a:lnTo>
                <a:lnTo>
                  <a:pt x="468172" y="642227"/>
                </a:lnTo>
                <a:lnTo>
                  <a:pt x="403355" y="644736"/>
                </a:lnTo>
                <a:lnTo>
                  <a:pt x="348662" y="652830"/>
                </a:lnTo>
                <a:lnTo>
                  <a:pt x="304862" y="666292"/>
                </a:lnTo>
                <a:lnTo>
                  <a:pt x="253020" y="708451"/>
                </a:lnTo>
                <a:lnTo>
                  <a:pt x="246518" y="736714"/>
                </a:lnTo>
                <a:lnTo>
                  <a:pt x="253020" y="763832"/>
                </a:lnTo>
                <a:lnTo>
                  <a:pt x="304862" y="805003"/>
                </a:lnTo>
                <a:lnTo>
                  <a:pt x="348662" y="818386"/>
                </a:lnTo>
                <a:lnTo>
                  <a:pt x="403355" y="826520"/>
                </a:lnTo>
                <a:lnTo>
                  <a:pt x="468172" y="829069"/>
                </a:lnTo>
                <a:lnTo>
                  <a:pt x="721798" y="829069"/>
                </a:lnTo>
                <a:lnTo>
                  <a:pt x="688404" y="850560"/>
                </a:lnTo>
                <a:lnTo>
                  <a:pt x="645451" y="867949"/>
                </a:lnTo>
                <a:lnTo>
                  <a:pt x="594139" y="880575"/>
                </a:lnTo>
                <a:lnTo>
                  <a:pt x="534902" y="888273"/>
                </a:lnTo>
                <a:lnTo>
                  <a:pt x="468172" y="890876"/>
                </a:lnTo>
                <a:close/>
              </a:path>
              <a:path w="768350" h="890905">
                <a:moveTo>
                  <a:pt x="721798" y="829069"/>
                </a:moveTo>
                <a:lnTo>
                  <a:pt x="468172" y="829069"/>
                </a:lnTo>
                <a:lnTo>
                  <a:pt x="532643" y="826520"/>
                </a:lnTo>
                <a:lnTo>
                  <a:pt x="587050" y="818386"/>
                </a:lnTo>
                <a:lnTo>
                  <a:pt x="630682" y="805003"/>
                </a:lnTo>
                <a:lnTo>
                  <a:pt x="662829" y="786707"/>
                </a:lnTo>
                <a:lnTo>
                  <a:pt x="682780" y="763832"/>
                </a:lnTo>
                <a:lnTo>
                  <a:pt x="689825" y="736714"/>
                </a:lnTo>
                <a:lnTo>
                  <a:pt x="682780" y="708451"/>
                </a:lnTo>
                <a:lnTo>
                  <a:pt x="630682" y="666292"/>
                </a:lnTo>
                <a:lnTo>
                  <a:pt x="587050" y="652830"/>
                </a:lnTo>
                <a:lnTo>
                  <a:pt x="532643" y="644736"/>
                </a:lnTo>
                <a:lnTo>
                  <a:pt x="468172" y="642227"/>
                </a:lnTo>
                <a:lnTo>
                  <a:pt x="721008" y="642227"/>
                </a:lnTo>
                <a:lnTo>
                  <a:pt x="722566" y="643241"/>
                </a:lnTo>
                <a:lnTo>
                  <a:pt x="747503" y="670033"/>
                </a:lnTo>
                <a:lnTo>
                  <a:pt x="762783" y="701238"/>
                </a:lnTo>
                <a:lnTo>
                  <a:pt x="767972" y="736714"/>
                </a:lnTo>
                <a:lnTo>
                  <a:pt x="762783" y="771486"/>
                </a:lnTo>
                <a:lnTo>
                  <a:pt x="747503" y="802162"/>
                </a:lnTo>
                <a:lnTo>
                  <a:pt x="722566" y="828575"/>
                </a:lnTo>
                <a:lnTo>
                  <a:pt x="721798" y="829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20587" y="415458"/>
            <a:ext cx="843280" cy="893444"/>
          </a:xfrm>
          <a:custGeom>
            <a:avLst/>
            <a:gdLst/>
            <a:ahLst/>
            <a:cxnLst/>
            <a:rect l="l" t="t" r="r" b="b"/>
            <a:pathLst>
              <a:path w="843279" h="893444">
                <a:moveTo>
                  <a:pt x="698350" y="893008"/>
                </a:moveTo>
                <a:lnTo>
                  <a:pt x="619493" y="893008"/>
                </a:lnTo>
                <a:lnTo>
                  <a:pt x="619493" y="0"/>
                </a:lnTo>
                <a:lnTo>
                  <a:pt x="698350" y="0"/>
                </a:lnTo>
                <a:lnTo>
                  <a:pt x="698350" y="373685"/>
                </a:lnTo>
                <a:lnTo>
                  <a:pt x="843278" y="373685"/>
                </a:lnTo>
                <a:lnTo>
                  <a:pt x="843278" y="441886"/>
                </a:lnTo>
                <a:lnTo>
                  <a:pt x="698350" y="441886"/>
                </a:lnTo>
                <a:lnTo>
                  <a:pt x="698350" y="893008"/>
                </a:lnTo>
                <a:close/>
              </a:path>
              <a:path w="843279" h="893444">
                <a:moveTo>
                  <a:pt x="478118" y="499431"/>
                </a:moveTo>
                <a:lnTo>
                  <a:pt x="399260" y="493037"/>
                </a:lnTo>
                <a:lnTo>
                  <a:pt x="408323" y="431403"/>
                </a:lnTo>
                <a:lnTo>
                  <a:pt x="415035" y="374714"/>
                </a:lnTo>
                <a:lnTo>
                  <a:pt x="419747" y="322882"/>
                </a:lnTo>
                <a:lnTo>
                  <a:pt x="422806" y="275878"/>
                </a:lnTo>
                <a:lnTo>
                  <a:pt x="424560" y="233658"/>
                </a:lnTo>
                <a:lnTo>
                  <a:pt x="425546" y="163398"/>
                </a:lnTo>
                <a:lnTo>
                  <a:pt x="50440" y="163398"/>
                </a:lnTo>
                <a:lnTo>
                  <a:pt x="50440" y="98749"/>
                </a:lnTo>
                <a:lnTo>
                  <a:pt x="504404" y="98749"/>
                </a:lnTo>
                <a:lnTo>
                  <a:pt x="504404" y="145637"/>
                </a:lnTo>
                <a:lnTo>
                  <a:pt x="503355" y="217579"/>
                </a:lnTo>
                <a:lnTo>
                  <a:pt x="501812" y="262292"/>
                </a:lnTo>
                <a:lnTo>
                  <a:pt x="498977" y="312834"/>
                </a:lnTo>
                <a:lnTo>
                  <a:pt x="494389" y="369205"/>
                </a:lnTo>
                <a:lnTo>
                  <a:pt x="487587" y="431418"/>
                </a:lnTo>
                <a:lnTo>
                  <a:pt x="478118" y="499431"/>
                </a:lnTo>
                <a:close/>
              </a:path>
              <a:path w="843279" h="893444">
                <a:moveTo>
                  <a:pt x="54736" y="696275"/>
                </a:moveTo>
                <a:lnTo>
                  <a:pt x="9945" y="696219"/>
                </a:lnTo>
                <a:lnTo>
                  <a:pt x="0" y="630149"/>
                </a:lnTo>
                <a:lnTo>
                  <a:pt x="192526" y="627663"/>
                </a:lnTo>
                <a:lnTo>
                  <a:pt x="192526" y="353793"/>
                </a:lnTo>
                <a:lnTo>
                  <a:pt x="270673" y="353793"/>
                </a:lnTo>
                <a:lnTo>
                  <a:pt x="270673" y="625532"/>
                </a:lnTo>
                <a:lnTo>
                  <a:pt x="564917" y="625532"/>
                </a:lnTo>
                <a:lnTo>
                  <a:pt x="567632" y="663539"/>
                </a:lnTo>
                <a:lnTo>
                  <a:pt x="515972" y="670882"/>
                </a:lnTo>
                <a:lnTo>
                  <a:pt x="463515" y="677081"/>
                </a:lnTo>
                <a:lnTo>
                  <a:pt x="410591" y="682226"/>
                </a:lnTo>
                <a:lnTo>
                  <a:pt x="357528" y="686408"/>
                </a:lnTo>
                <a:lnTo>
                  <a:pt x="304658" y="689715"/>
                </a:lnTo>
                <a:lnTo>
                  <a:pt x="252310" y="692237"/>
                </a:lnTo>
                <a:lnTo>
                  <a:pt x="200814" y="694065"/>
                </a:lnTo>
                <a:lnTo>
                  <a:pt x="101697" y="695994"/>
                </a:lnTo>
                <a:lnTo>
                  <a:pt x="54736" y="696275"/>
                </a:lnTo>
                <a:close/>
              </a:path>
              <a:path w="843279" h="893444">
                <a:moveTo>
                  <a:pt x="564917" y="625532"/>
                </a:moveTo>
                <a:lnTo>
                  <a:pt x="270673" y="625532"/>
                </a:lnTo>
                <a:lnTo>
                  <a:pt x="369843" y="620703"/>
                </a:lnTo>
                <a:lnTo>
                  <a:pt x="419285" y="617495"/>
                </a:lnTo>
                <a:lnTo>
                  <a:pt x="468224" y="613665"/>
                </a:lnTo>
                <a:lnTo>
                  <a:pt x="516354" y="609144"/>
                </a:lnTo>
                <a:lnTo>
                  <a:pt x="563369" y="603863"/>
                </a:lnTo>
                <a:lnTo>
                  <a:pt x="564917" y="62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22830" y="415458"/>
            <a:ext cx="739775" cy="892810"/>
          </a:xfrm>
          <a:custGeom>
            <a:avLst/>
            <a:gdLst/>
            <a:ahLst/>
            <a:cxnLst/>
            <a:rect l="l" t="t" r="r" b="b"/>
            <a:pathLst>
              <a:path w="739775" h="892810">
                <a:moveTo>
                  <a:pt x="736714" y="532110"/>
                </a:moveTo>
                <a:lnTo>
                  <a:pt x="657856" y="532110"/>
                </a:lnTo>
                <a:lnTo>
                  <a:pt x="657856" y="298379"/>
                </a:lnTo>
                <a:lnTo>
                  <a:pt x="477407" y="298379"/>
                </a:lnTo>
                <a:lnTo>
                  <a:pt x="477407" y="233020"/>
                </a:lnTo>
                <a:lnTo>
                  <a:pt x="657856" y="233020"/>
                </a:lnTo>
                <a:lnTo>
                  <a:pt x="657856" y="0"/>
                </a:lnTo>
                <a:lnTo>
                  <a:pt x="736714" y="0"/>
                </a:lnTo>
                <a:lnTo>
                  <a:pt x="736714" y="532110"/>
                </a:lnTo>
                <a:close/>
              </a:path>
              <a:path w="739775" h="892810">
                <a:moveTo>
                  <a:pt x="506535" y="130718"/>
                </a:moveTo>
                <a:lnTo>
                  <a:pt x="25575" y="130718"/>
                </a:lnTo>
                <a:lnTo>
                  <a:pt x="25575" y="65359"/>
                </a:lnTo>
                <a:lnTo>
                  <a:pt x="506535" y="65359"/>
                </a:lnTo>
                <a:lnTo>
                  <a:pt x="506535" y="130718"/>
                </a:lnTo>
                <a:close/>
              </a:path>
              <a:path w="739775" h="892810">
                <a:moveTo>
                  <a:pt x="41204" y="523585"/>
                </a:moveTo>
                <a:lnTo>
                  <a:pt x="0" y="461067"/>
                </a:lnTo>
                <a:lnTo>
                  <a:pt x="47910" y="439682"/>
                </a:lnTo>
                <a:lnTo>
                  <a:pt x="91567" y="412270"/>
                </a:lnTo>
                <a:lnTo>
                  <a:pt x="130312" y="379596"/>
                </a:lnTo>
                <a:lnTo>
                  <a:pt x="163487" y="342426"/>
                </a:lnTo>
                <a:lnTo>
                  <a:pt x="190434" y="301526"/>
                </a:lnTo>
                <a:lnTo>
                  <a:pt x="210497" y="257663"/>
                </a:lnTo>
                <a:lnTo>
                  <a:pt x="223017" y="211602"/>
                </a:lnTo>
                <a:lnTo>
                  <a:pt x="227337" y="164108"/>
                </a:lnTo>
                <a:lnTo>
                  <a:pt x="227337" y="130718"/>
                </a:lnTo>
                <a:lnTo>
                  <a:pt x="306904" y="130718"/>
                </a:lnTo>
                <a:lnTo>
                  <a:pt x="311006" y="206705"/>
                </a:lnTo>
                <a:lnTo>
                  <a:pt x="322934" y="248771"/>
                </a:lnTo>
                <a:lnTo>
                  <a:pt x="342121" y="288890"/>
                </a:lnTo>
                <a:lnTo>
                  <a:pt x="346713" y="295538"/>
                </a:lnTo>
                <a:lnTo>
                  <a:pt x="268897" y="295538"/>
                </a:lnTo>
                <a:lnTo>
                  <a:pt x="249797" y="338946"/>
                </a:lnTo>
                <a:lnTo>
                  <a:pt x="225621" y="379397"/>
                </a:lnTo>
                <a:lnTo>
                  <a:pt x="196728" y="416499"/>
                </a:lnTo>
                <a:lnTo>
                  <a:pt x="163480" y="449860"/>
                </a:lnTo>
                <a:lnTo>
                  <a:pt x="126236" y="479089"/>
                </a:lnTo>
                <a:lnTo>
                  <a:pt x="85358" y="503795"/>
                </a:lnTo>
                <a:lnTo>
                  <a:pt x="41204" y="523585"/>
                </a:lnTo>
                <a:close/>
              </a:path>
              <a:path w="739775" h="892810">
                <a:moveTo>
                  <a:pt x="485932" y="498720"/>
                </a:moveTo>
                <a:lnTo>
                  <a:pt x="437640" y="477478"/>
                </a:lnTo>
                <a:lnTo>
                  <a:pt x="393590" y="450385"/>
                </a:lnTo>
                <a:lnTo>
                  <a:pt x="354237" y="418042"/>
                </a:lnTo>
                <a:lnTo>
                  <a:pt x="320034" y="381052"/>
                </a:lnTo>
                <a:lnTo>
                  <a:pt x="291436" y="340017"/>
                </a:lnTo>
                <a:lnTo>
                  <a:pt x="268897" y="295538"/>
                </a:lnTo>
                <a:lnTo>
                  <a:pt x="346713" y="295538"/>
                </a:lnTo>
                <a:lnTo>
                  <a:pt x="368001" y="326352"/>
                </a:lnTo>
                <a:lnTo>
                  <a:pt x="400009" y="360452"/>
                </a:lnTo>
                <a:lnTo>
                  <a:pt x="437579" y="390480"/>
                </a:lnTo>
                <a:lnTo>
                  <a:pt x="480144" y="415729"/>
                </a:lnTo>
                <a:lnTo>
                  <a:pt x="527137" y="435492"/>
                </a:lnTo>
                <a:lnTo>
                  <a:pt x="485932" y="498720"/>
                </a:lnTo>
                <a:close/>
              </a:path>
              <a:path w="739775" h="892810">
                <a:moveTo>
                  <a:pt x="440465" y="892297"/>
                </a:moveTo>
                <a:lnTo>
                  <a:pt x="374144" y="889263"/>
                </a:lnTo>
                <a:lnTo>
                  <a:pt x="315108" y="880808"/>
                </a:lnTo>
                <a:lnTo>
                  <a:pt x="263847" y="867109"/>
                </a:lnTo>
                <a:lnTo>
                  <a:pt x="220854" y="848340"/>
                </a:lnTo>
                <a:lnTo>
                  <a:pt x="186619" y="824675"/>
                </a:lnTo>
                <a:lnTo>
                  <a:pt x="146388" y="763359"/>
                </a:lnTo>
                <a:lnTo>
                  <a:pt x="141375" y="726057"/>
                </a:lnTo>
                <a:lnTo>
                  <a:pt x="146388" y="688726"/>
                </a:lnTo>
                <a:lnTo>
                  <a:pt x="186619" y="627252"/>
                </a:lnTo>
                <a:lnTo>
                  <a:pt x="220854" y="603508"/>
                </a:lnTo>
                <a:lnTo>
                  <a:pt x="263847" y="584693"/>
                </a:lnTo>
                <a:lnTo>
                  <a:pt x="315108" y="571006"/>
                </a:lnTo>
                <a:lnTo>
                  <a:pt x="374144" y="562648"/>
                </a:lnTo>
                <a:lnTo>
                  <a:pt x="440465" y="559817"/>
                </a:lnTo>
                <a:lnTo>
                  <a:pt x="506553" y="562648"/>
                </a:lnTo>
                <a:lnTo>
                  <a:pt x="565423" y="571006"/>
                </a:lnTo>
                <a:lnTo>
                  <a:pt x="616583" y="584693"/>
                </a:lnTo>
                <a:lnTo>
                  <a:pt x="659543" y="603508"/>
                </a:lnTo>
                <a:lnTo>
                  <a:pt x="685689" y="621624"/>
                </a:lnTo>
                <a:lnTo>
                  <a:pt x="440465" y="621624"/>
                </a:lnTo>
                <a:lnTo>
                  <a:pt x="376441" y="624821"/>
                </a:lnTo>
                <a:lnTo>
                  <a:pt x="322087" y="634175"/>
                </a:lnTo>
                <a:lnTo>
                  <a:pt x="278310" y="649331"/>
                </a:lnTo>
                <a:lnTo>
                  <a:pt x="246018" y="669933"/>
                </a:lnTo>
                <a:lnTo>
                  <a:pt x="219522" y="726057"/>
                </a:lnTo>
                <a:lnTo>
                  <a:pt x="226120" y="756185"/>
                </a:lnTo>
                <a:lnTo>
                  <a:pt x="278310" y="802073"/>
                </a:lnTo>
                <a:lnTo>
                  <a:pt x="322087" y="817045"/>
                </a:lnTo>
                <a:lnTo>
                  <a:pt x="376441" y="826175"/>
                </a:lnTo>
                <a:lnTo>
                  <a:pt x="440465" y="829069"/>
                </a:lnTo>
                <a:lnTo>
                  <a:pt x="687448" y="829069"/>
                </a:lnTo>
                <a:lnTo>
                  <a:pt x="659543" y="848340"/>
                </a:lnTo>
                <a:lnTo>
                  <a:pt x="616583" y="867109"/>
                </a:lnTo>
                <a:lnTo>
                  <a:pt x="565423" y="880808"/>
                </a:lnTo>
                <a:lnTo>
                  <a:pt x="506553" y="889263"/>
                </a:lnTo>
                <a:lnTo>
                  <a:pt x="440465" y="892297"/>
                </a:lnTo>
                <a:close/>
              </a:path>
              <a:path w="739775" h="892810">
                <a:moveTo>
                  <a:pt x="687448" y="829069"/>
                </a:moveTo>
                <a:lnTo>
                  <a:pt x="440465" y="829069"/>
                </a:lnTo>
                <a:lnTo>
                  <a:pt x="504193" y="826175"/>
                </a:lnTo>
                <a:lnTo>
                  <a:pt x="558370" y="817045"/>
                </a:lnTo>
                <a:lnTo>
                  <a:pt x="602087" y="802073"/>
                </a:lnTo>
                <a:lnTo>
                  <a:pt x="634438" y="781655"/>
                </a:lnTo>
                <a:lnTo>
                  <a:pt x="654514" y="756185"/>
                </a:lnTo>
                <a:lnTo>
                  <a:pt x="661408" y="726057"/>
                </a:lnTo>
                <a:lnTo>
                  <a:pt x="654514" y="695627"/>
                </a:lnTo>
                <a:lnTo>
                  <a:pt x="602087" y="649331"/>
                </a:lnTo>
                <a:lnTo>
                  <a:pt x="558370" y="634175"/>
                </a:lnTo>
                <a:lnTo>
                  <a:pt x="504193" y="624821"/>
                </a:lnTo>
                <a:lnTo>
                  <a:pt x="440465" y="621624"/>
                </a:lnTo>
                <a:lnTo>
                  <a:pt x="685689" y="621624"/>
                </a:lnTo>
                <a:lnTo>
                  <a:pt x="693812" y="627252"/>
                </a:lnTo>
                <a:lnTo>
                  <a:pt x="718897" y="655725"/>
                </a:lnTo>
                <a:lnTo>
                  <a:pt x="734309" y="688726"/>
                </a:lnTo>
                <a:lnTo>
                  <a:pt x="739555" y="726057"/>
                </a:lnTo>
                <a:lnTo>
                  <a:pt x="734309" y="763359"/>
                </a:lnTo>
                <a:lnTo>
                  <a:pt x="718897" y="796290"/>
                </a:lnTo>
                <a:lnTo>
                  <a:pt x="693812" y="824675"/>
                </a:lnTo>
                <a:lnTo>
                  <a:pt x="687448" y="829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03469" y="2390264"/>
            <a:ext cx="402486" cy="393338"/>
          </a:xfrm>
          <a:prstGeom prst="rect">
            <a:avLst/>
          </a:prstGeom>
        </p:spPr>
      </p:pic>
      <p:pic>
        <p:nvPicPr>
          <p:cNvPr id="24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12662" y="4519414"/>
            <a:ext cx="3827852" cy="2148086"/>
          </a:xfrm>
          <a:prstGeom prst="rect">
            <a:avLst/>
          </a:prstGeom>
        </p:spPr>
      </p:pic>
      <p:pic>
        <p:nvPicPr>
          <p:cNvPr id="25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99504" y="4457700"/>
            <a:ext cx="3682154" cy="2202986"/>
          </a:xfrm>
          <a:prstGeom prst="rect">
            <a:avLst/>
          </a:prstGeom>
        </p:spPr>
      </p:pic>
      <p:pic>
        <p:nvPicPr>
          <p:cNvPr id="27" name="object 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8872" y="7886700"/>
            <a:ext cx="3935932" cy="2186674"/>
          </a:xfrm>
          <a:prstGeom prst="rect">
            <a:avLst/>
          </a:prstGeom>
        </p:spPr>
      </p:pic>
      <p:sp>
        <p:nvSpPr>
          <p:cNvPr id="29" name="AutoShape 4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6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504" y="7734300"/>
            <a:ext cx="3682154" cy="2335972"/>
          </a:xfrm>
          <a:prstGeom prst="rect">
            <a:avLst/>
          </a:prstGeom>
        </p:spPr>
      </p:pic>
      <p:pic>
        <p:nvPicPr>
          <p:cNvPr id="3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0169" y="7027014"/>
            <a:ext cx="393338" cy="402486"/>
          </a:xfrm>
          <a:prstGeom prst="rect">
            <a:avLst/>
          </a:prstGeom>
        </p:spPr>
      </p:pic>
      <p:pic>
        <p:nvPicPr>
          <p:cNvPr id="36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1516" y="8801100"/>
            <a:ext cx="402486" cy="39333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872" y="4457701"/>
            <a:ext cx="3935932" cy="2204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107996"/>
          </a:xfrm>
        </p:spPr>
        <p:txBody>
          <a:bodyPr/>
          <a:lstStyle/>
          <a:p>
            <a:pPr algn="ctr"/>
            <a:r>
              <a:rPr lang="ko-KR" altLang="en-US" sz="7200" b="1" dirty="0" smtClean="0"/>
              <a:t>시연 영상</a:t>
            </a:r>
            <a:endParaRPr lang="ko-KR" altLang="en-US" sz="7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4457700"/>
            <a:ext cx="119634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dirty="0" smtClean="0">
                <a:hlinkClick r:id="rId2"/>
              </a:rPr>
              <a:t>https://www.youtube.com/watch/K4YHhAyYJNs</a:t>
            </a:r>
            <a:endParaRPr lang="en-US" altLang="ko-KR" sz="4300" dirty="0" smtClean="0"/>
          </a:p>
          <a:p>
            <a:endParaRPr lang="ko-KR" altLang="en-US" sz="4300" dirty="0"/>
          </a:p>
        </p:txBody>
      </p:sp>
    </p:spTree>
    <p:extLst>
      <p:ext uri="{BB962C8B-B14F-4D97-AF65-F5344CB8AC3E}">
        <p14:creationId xmlns:p14="http://schemas.microsoft.com/office/powerpoint/2010/main" val="382123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4066" y="1082919"/>
            <a:ext cx="685800" cy="880744"/>
          </a:xfrm>
          <a:custGeom>
            <a:avLst/>
            <a:gdLst/>
            <a:ahLst/>
            <a:cxnLst/>
            <a:rect l="l" t="t" r="r" b="b"/>
            <a:pathLst>
              <a:path w="685800" h="880744">
                <a:moveTo>
                  <a:pt x="685563" y="532110"/>
                </a:moveTo>
                <a:lnTo>
                  <a:pt x="606705" y="532110"/>
                </a:lnTo>
                <a:lnTo>
                  <a:pt x="606705" y="0"/>
                </a:lnTo>
                <a:lnTo>
                  <a:pt x="685563" y="0"/>
                </a:lnTo>
                <a:lnTo>
                  <a:pt x="685563" y="532110"/>
                </a:lnTo>
                <a:close/>
              </a:path>
              <a:path w="685800" h="880744">
                <a:moveTo>
                  <a:pt x="135184" y="476780"/>
                </a:moveTo>
                <a:lnTo>
                  <a:pt x="72463" y="476697"/>
                </a:lnTo>
                <a:lnTo>
                  <a:pt x="0" y="476697"/>
                </a:lnTo>
                <a:lnTo>
                  <a:pt x="0" y="53992"/>
                </a:lnTo>
                <a:lnTo>
                  <a:pt x="428388" y="53992"/>
                </a:lnTo>
                <a:lnTo>
                  <a:pt x="428388" y="119351"/>
                </a:lnTo>
                <a:lnTo>
                  <a:pt x="79567" y="119351"/>
                </a:lnTo>
                <a:lnTo>
                  <a:pt x="79567" y="230889"/>
                </a:lnTo>
                <a:lnTo>
                  <a:pt x="403523" y="230889"/>
                </a:lnTo>
                <a:lnTo>
                  <a:pt x="403523" y="294117"/>
                </a:lnTo>
                <a:lnTo>
                  <a:pt x="79567" y="294117"/>
                </a:lnTo>
                <a:lnTo>
                  <a:pt x="79567" y="412758"/>
                </a:lnTo>
                <a:lnTo>
                  <a:pt x="504880" y="412783"/>
                </a:lnTo>
                <a:lnTo>
                  <a:pt x="510087" y="451832"/>
                </a:lnTo>
                <a:lnTo>
                  <a:pt x="467153" y="458695"/>
                </a:lnTo>
                <a:lnTo>
                  <a:pt x="424898" y="464220"/>
                </a:lnTo>
                <a:lnTo>
                  <a:pt x="382420" y="468540"/>
                </a:lnTo>
                <a:lnTo>
                  <a:pt x="338820" y="471790"/>
                </a:lnTo>
                <a:lnTo>
                  <a:pt x="293197" y="474105"/>
                </a:lnTo>
                <a:lnTo>
                  <a:pt x="244650" y="475618"/>
                </a:lnTo>
                <a:lnTo>
                  <a:pt x="192279" y="476465"/>
                </a:lnTo>
                <a:lnTo>
                  <a:pt x="135184" y="476780"/>
                </a:lnTo>
                <a:close/>
              </a:path>
              <a:path w="685800" h="880744">
                <a:moveTo>
                  <a:pt x="504880" y="412783"/>
                </a:moveTo>
                <a:lnTo>
                  <a:pt x="147105" y="412783"/>
                </a:lnTo>
                <a:lnTo>
                  <a:pt x="207994" y="412220"/>
                </a:lnTo>
                <a:lnTo>
                  <a:pt x="263447" y="410916"/>
                </a:lnTo>
                <a:lnTo>
                  <a:pt x="314675" y="408718"/>
                </a:lnTo>
                <a:lnTo>
                  <a:pt x="362889" y="405470"/>
                </a:lnTo>
                <a:lnTo>
                  <a:pt x="409300" y="401020"/>
                </a:lnTo>
                <a:lnTo>
                  <a:pt x="455121" y="395212"/>
                </a:lnTo>
                <a:lnTo>
                  <a:pt x="501562" y="387893"/>
                </a:lnTo>
                <a:lnTo>
                  <a:pt x="504880" y="412783"/>
                </a:lnTo>
                <a:close/>
              </a:path>
              <a:path w="685800" h="880744">
                <a:moveTo>
                  <a:pt x="685563" y="880220"/>
                </a:moveTo>
                <a:lnTo>
                  <a:pt x="104432" y="880220"/>
                </a:lnTo>
                <a:lnTo>
                  <a:pt x="104432" y="576867"/>
                </a:lnTo>
                <a:lnTo>
                  <a:pt x="685563" y="576867"/>
                </a:lnTo>
                <a:lnTo>
                  <a:pt x="685563" y="639385"/>
                </a:lnTo>
                <a:lnTo>
                  <a:pt x="182580" y="639385"/>
                </a:lnTo>
                <a:lnTo>
                  <a:pt x="182580" y="815571"/>
                </a:lnTo>
                <a:lnTo>
                  <a:pt x="685563" y="815571"/>
                </a:lnTo>
                <a:lnTo>
                  <a:pt x="685563" y="880220"/>
                </a:lnTo>
                <a:close/>
              </a:path>
              <a:path w="685800" h="880744">
                <a:moveTo>
                  <a:pt x="685563" y="815571"/>
                </a:moveTo>
                <a:lnTo>
                  <a:pt x="608126" y="815571"/>
                </a:lnTo>
                <a:lnTo>
                  <a:pt x="608126" y="639385"/>
                </a:lnTo>
                <a:lnTo>
                  <a:pt x="685563" y="639385"/>
                </a:lnTo>
                <a:lnTo>
                  <a:pt x="685563" y="81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56688" y="1082919"/>
            <a:ext cx="763270" cy="872490"/>
          </a:xfrm>
          <a:custGeom>
            <a:avLst/>
            <a:gdLst/>
            <a:ahLst/>
            <a:cxnLst/>
            <a:rect l="l" t="t" r="r" b="b"/>
            <a:pathLst>
              <a:path w="763270" h="872489">
                <a:moveTo>
                  <a:pt x="740976" y="678458"/>
                </a:moveTo>
                <a:lnTo>
                  <a:pt x="661408" y="678458"/>
                </a:lnTo>
                <a:lnTo>
                  <a:pt x="661408" y="585392"/>
                </a:lnTo>
                <a:lnTo>
                  <a:pt x="477407" y="585392"/>
                </a:lnTo>
                <a:lnTo>
                  <a:pt x="477407" y="527848"/>
                </a:lnTo>
                <a:lnTo>
                  <a:pt x="661408" y="527848"/>
                </a:lnTo>
                <a:lnTo>
                  <a:pt x="661408" y="0"/>
                </a:lnTo>
                <a:lnTo>
                  <a:pt x="740976" y="0"/>
                </a:lnTo>
                <a:lnTo>
                  <a:pt x="740976" y="678458"/>
                </a:lnTo>
                <a:close/>
              </a:path>
              <a:path w="763270" h="872489">
                <a:moveTo>
                  <a:pt x="293406" y="346688"/>
                </a:moveTo>
                <a:lnTo>
                  <a:pt x="239522" y="343105"/>
                </a:lnTo>
                <a:lnTo>
                  <a:pt x="191676" y="332637"/>
                </a:lnTo>
                <a:lnTo>
                  <a:pt x="150691" y="315707"/>
                </a:lnTo>
                <a:lnTo>
                  <a:pt x="117386" y="292737"/>
                </a:lnTo>
                <a:lnTo>
                  <a:pt x="77097" y="230369"/>
                </a:lnTo>
                <a:lnTo>
                  <a:pt x="71753" y="191815"/>
                </a:lnTo>
                <a:lnTo>
                  <a:pt x="77097" y="153669"/>
                </a:lnTo>
                <a:lnTo>
                  <a:pt x="117386" y="91210"/>
                </a:lnTo>
                <a:lnTo>
                  <a:pt x="150691" y="67940"/>
                </a:lnTo>
                <a:lnTo>
                  <a:pt x="191676" y="50672"/>
                </a:lnTo>
                <a:lnTo>
                  <a:pt x="239522" y="39928"/>
                </a:lnTo>
                <a:lnTo>
                  <a:pt x="293406" y="36231"/>
                </a:lnTo>
                <a:lnTo>
                  <a:pt x="346767" y="39928"/>
                </a:lnTo>
                <a:lnTo>
                  <a:pt x="394250" y="50672"/>
                </a:lnTo>
                <a:lnTo>
                  <a:pt x="435022" y="67940"/>
                </a:lnTo>
                <a:lnTo>
                  <a:pt x="468250" y="91210"/>
                </a:lnTo>
                <a:lnTo>
                  <a:pt x="472311" y="95907"/>
                </a:lnTo>
                <a:lnTo>
                  <a:pt x="293406" y="95907"/>
                </a:lnTo>
                <a:lnTo>
                  <a:pt x="233575" y="102501"/>
                </a:lnTo>
                <a:lnTo>
                  <a:pt x="187197" y="122016"/>
                </a:lnTo>
                <a:lnTo>
                  <a:pt x="157337" y="152453"/>
                </a:lnTo>
                <a:lnTo>
                  <a:pt x="147058" y="191815"/>
                </a:lnTo>
                <a:lnTo>
                  <a:pt x="157337" y="231377"/>
                </a:lnTo>
                <a:lnTo>
                  <a:pt x="187197" y="261615"/>
                </a:lnTo>
                <a:lnTo>
                  <a:pt x="233575" y="280929"/>
                </a:lnTo>
                <a:lnTo>
                  <a:pt x="293406" y="287723"/>
                </a:lnTo>
                <a:lnTo>
                  <a:pt x="472610" y="287723"/>
                </a:lnTo>
                <a:lnTo>
                  <a:pt x="468250" y="292737"/>
                </a:lnTo>
                <a:lnTo>
                  <a:pt x="435022" y="315707"/>
                </a:lnTo>
                <a:lnTo>
                  <a:pt x="394250" y="332637"/>
                </a:lnTo>
                <a:lnTo>
                  <a:pt x="346767" y="343105"/>
                </a:lnTo>
                <a:lnTo>
                  <a:pt x="293406" y="346688"/>
                </a:lnTo>
                <a:close/>
              </a:path>
              <a:path w="763270" h="872489">
                <a:moveTo>
                  <a:pt x="472610" y="287723"/>
                </a:moveTo>
                <a:lnTo>
                  <a:pt x="293406" y="287723"/>
                </a:lnTo>
                <a:lnTo>
                  <a:pt x="351728" y="280929"/>
                </a:lnTo>
                <a:lnTo>
                  <a:pt x="397662" y="261615"/>
                </a:lnTo>
                <a:lnTo>
                  <a:pt x="427877" y="231377"/>
                </a:lnTo>
                <a:lnTo>
                  <a:pt x="439044" y="191815"/>
                </a:lnTo>
                <a:lnTo>
                  <a:pt x="427877" y="152453"/>
                </a:lnTo>
                <a:lnTo>
                  <a:pt x="397662" y="122016"/>
                </a:lnTo>
                <a:lnTo>
                  <a:pt x="351728" y="102501"/>
                </a:lnTo>
                <a:lnTo>
                  <a:pt x="293406" y="95907"/>
                </a:lnTo>
                <a:lnTo>
                  <a:pt x="472311" y="95907"/>
                </a:lnTo>
                <a:lnTo>
                  <a:pt x="493103" y="119960"/>
                </a:lnTo>
                <a:lnTo>
                  <a:pt x="508747" y="153669"/>
                </a:lnTo>
                <a:lnTo>
                  <a:pt x="514350" y="191815"/>
                </a:lnTo>
                <a:lnTo>
                  <a:pt x="508747" y="230369"/>
                </a:lnTo>
                <a:lnTo>
                  <a:pt x="493103" y="264150"/>
                </a:lnTo>
                <a:lnTo>
                  <a:pt x="472610" y="287723"/>
                </a:lnTo>
                <a:close/>
              </a:path>
              <a:path w="763270" h="872489">
                <a:moveTo>
                  <a:pt x="56930" y="478226"/>
                </a:moveTo>
                <a:lnTo>
                  <a:pt x="10656" y="478118"/>
                </a:lnTo>
                <a:lnTo>
                  <a:pt x="0" y="413469"/>
                </a:lnTo>
                <a:lnTo>
                  <a:pt x="199842" y="411353"/>
                </a:lnTo>
                <a:lnTo>
                  <a:pt x="308749" y="408098"/>
                </a:lnTo>
                <a:lnTo>
                  <a:pt x="364026" y="405574"/>
                </a:lnTo>
                <a:lnTo>
                  <a:pt x="419309" y="402320"/>
                </a:lnTo>
                <a:lnTo>
                  <a:pt x="474192" y="398236"/>
                </a:lnTo>
                <a:lnTo>
                  <a:pt x="528268" y="393223"/>
                </a:lnTo>
                <a:lnTo>
                  <a:pt x="581130" y="387183"/>
                </a:lnTo>
                <a:lnTo>
                  <a:pt x="586813" y="444728"/>
                </a:lnTo>
                <a:lnTo>
                  <a:pt x="538470" y="451857"/>
                </a:lnTo>
                <a:lnTo>
                  <a:pt x="489496" y="457947"/>
                </a:lnTo>
                <a:lnTo>
                  <a:pt x="440113" y="463065"/>
                </a:lnTo>
                <a:lnTo>
                  <a:pt x="390542" y="467279"/>
                </a:lnTo>
                <a:lnTo>
                  <a:pt x="341005" y="470658"/>
                </a:lnTo>
                <a:lnTo>
                  <a:pt x="341005" y="474566"/>
                </a:lnTo>
                <a:lnTo>
                  <a:pt x="262148" y="474566"/>
                </a:lnTo>
                <a:lnTo>
                  <a:pt x="208541" y="476333"/>
                </a:lnTo>
                <a:lnTo>
                  <a:pt x="105575" y="478044"/>
                </a:lnTo>
                <a:lnTo>
                  <a:pt x="56930" y="478226"/>
                </a:lnTo>
                <a:close/>
              </a:path>
              <a:path w="763270" h="872489">
                <a:moveTo>
                  <a:pt x="341005" y="647200"/>
                </a:moveTo>
                <a:lnTo>
                  <a:pt x="262148" y="647200"/>
                </a:lnTo>
                <a:lnTo>
                  <a:pt x="262148" y="474566"/>
                </a:lnTo>
                <a:lnTo>
                  <a:pt x="341005" y="474566"/>
                </a:lnTo>
                <a:lnTo>
                  <a:pt x="341005" y="647200"/>
                </a:lnTo>
                <a:close/>
              </a:path>
              <a:path w="763270" h="872489">
                <a:moveTo>
                  <a:pt x="762999" y="872405"/>
                </a:moveTo>
                <a:lnTo>
                  <a:pt x="128587" y="872405"/>
                </a:lnTo>
                <a:lnTo>
                  <a:pt x="128587" y="611678"/>
                </a:lnTo>
                <a:lnTo>
                  <a:pt x="207445" y="611678"/>
                </a:lnTo>
                <a:lnTo>
                  <a:pt x="207445" y="807046"/>
                </a:lnTo>
                <a:lnTo>
                  <a:pt x="762999" y="807046"/>
                </a:lnTo>
                <a:lnTo>
                  <a:pt x="762999" y="8724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23125" y="1082208"/>
            <a:ext cx="726440" cy="893444"/>
          </a:xfrm>
          <a:custGeom>
            <a:avLst/>
            <a:gdLst/>
            <a:ahLst/>
            <a:cxnLst/>
            <a:rect l="l" t="t" r="r" b="b"/>
            <a:pathLst>
              <a:path w="726440" h="893444">
                <a:moveTo>
                  <a:pt x="726057" y="131429"/>
                </a:moveTo>
                <a:lnTo>
                  <a:pt x="647200" y="131429"/>
                </a:lnTo>
                <a:lnTo>
                  <a:pt x="647200" y="0"/>
                </a:lnTo>
                <a:lnTo>
                  <a:pt x="726057" y="0"/>
                </a:lnTo>
                <a:lnTo>
                  <a:pt x="726057" y="131429"/>
                </a:lnTo>
                <a:close/>
              </a:path>
              <a:path w="726440" h="893444">
                <a:moveTo>
                  <a:pt x="231599" y="478118"/>
                </a:moveTo>
                <a:lnTo>
                  <a:pt x="183272" y="474320"/>
                </a:lnTo>
                <a:lnTo>
                  <a:pt x="138966" y="462788"/>
                </a:lnTo>
                <a:lnTo>
                  <a:pt x="99439" y="444113"/>
                </a:lnTo>
                <a:lnTo>
                  <a:pt x="65448" y="418886"/>
                </a:lnTo>
                <a:lnTo>
                  <a:pt x="37751" y="387698"/>
                </a:lnTo>
                <a:lnTo>
                  <a:pt x="17105" y="351140"/>
                </a:lnTo>
                <a:lnTo>
                  <a:pt x="4269" y="309803"/>
                </a:lnTo>
                <a:lnTo>
                  <a:pt x="0" y="264279"/>
                </a:lnTo>
                <a:lnTo>
                  <a:pt x="4269" y="219193"/>
                </a:lnTo>
                <a:lnTo>
                  <a:pt x="17105" y="178128"/>
                </a:lnTo>
                <a:lnTo>
                  <a:pt x="37751" y="141709"/>
                </a:lnTo>
                <a:lnTo>
                  <a:pt x="65448" y="110560"/>
                </a:lnTo>
                <a:lnTo>
                  <a:pt x="99439" y="85305"/>
                </a:lnTo>
                <a:lnTo>
                  <a:pt x="138966" y="66569"/>
                </a:lnTo>
                <a:lnTo>
                  <a:pt x="183272" y="54976"/>
                </a:lnTo>
                <a:lnTo>
                  <a:pt x="231599" y="51150"/>
                </a:lnTo>
                <a:lnTo>
                  <a:pt x="287279" y="56451"/>
                </a:lnTo>
                <a:lnTo>
                  <a:pt x="337364" y="72241"/>
                </a:lnTo>
                <a:lnTo>
                  <a:pt x="380656" y="97556"/>
                </a:lnTo>
                <a:lnTo>
                  <a:pt x="401889" y="117931"/>
                </a:lnTo>
                <a:lnTo>
                  <a:pt x="231599" y="117931"/>
                </a:lnTo>
                <a:lnTo>
                  <a:pt x="180426" y="125035"/>
                </a:lnTo>
                <a:lnTo>
                  <a:pt x="137300" y="145097"/>
                </a:lnTo>
                <a:lnTo>
                  <a:pt x="104131" y="176243"/>
                </a:lnTo>
                <a:lnTo>
                  <a:pt x="82830" y="216595"/>
                </a:lnTo>
                <a:lnTo>
                  <a:pt x="75305" y="264279"/>
                </a:lnTo>
                <a:lnTo>
                  <a:pt x="82830" y="312855"/>
                </a:lnTo>
                <a:lnTo>
                  <a:pt x="104131" y="353486"/>
                </a:lnTo>
                <a:lnTo>
                  <a:pt x="137300" y="384534"/>
                </a:lnTo>
                <a:lnTo>
                  <a:pt x="180426" y="404364"/>
                </a:lnTo>
                <a:lnTo>
                  <a:pt x="231599" y="411337"/>
                </a:lnTo>
                <a:lnTo>
                  <a:pt x="402162" y="411337"/>
                </a:lnTo>
                <a:lnTo>
                  <a:pt x="380806" y="431712"/>
                </a:lnTo>
                <a:lnTo>
                  <a:pt x="337408" y="457027"/>
                </a:lnTo>
                <a:lnTo>
                  <a:pt x="287284" y="472817"/>
                </a:lnTo>
                <a:lnTo>
                  <a:pt x="231599" y="478118"/>
                </a:lnTo>
                <a:close/>
              </a:path>
              <a:path w="726440" h="893444">
                <a:moveTo>
                  <a:pt x="402162" y="411337"/>
                </a:moveTo>
                <a:lnTo>
                  <a:pt x="231599" y="411337"/>
                </a:lnTo>
                <a:lnTo>
                  <a:pt x="281534" y="404364"/>
                </a:lnTo>
                <a:lnTo>
                  <a:pt x="324171" y="384534"/>
                </a:lnTo>
                <a:lnTo>
                  <a:pt x="357328" y="353486"/>
                </a:lnTo>
                <a:lnTo>
                  <a:pt x="378823" y="312855"/>
                </a:lnTo>
                <a:lnTo>
                  <a:pt x="386472" y="264279"/>
                </a:lnTo>
                <a:lnTo>
                  <a:pt x="378823" y="216595"/>
                </a:lnTo>
                <a:lnTo>
                  <a:pt x="357328" y="176243"/>
                </a:lnTo>
                <a:lnTo>
                  <a:pt x="324171" y="145097"/>
                </a:lnTo>
                <a:lnTo>
                  <a:pt x="281534" y="125035"/>
                </a:lnTo>
                <a:lnTo>
                  <a:pt x="231599" y="117931"/>
                </a:lnTo>
                <a:lnTo>
                  <a:pt x="401889" y="117931"/>
                </a:lnTo>
                <a:lnTo>
                  <a:pt x="415955" y="131429"/>
                </a:lnTo>
                <a:lnTo>
                  <a:pt x="726057" y="131429"/>
                </a:lnTo>
                <a:lnTo>
                  <a:pt x="726057" y="196788"/>
                </a:lnTo>
                <a:lnTo>
                  <a:pt x="451832" y="196788"/>
                </a:lnTo>
                <a:lnTo>
                  <a:pt x="456344" y="212828"/>
                </a:lnTo>
                <a:lnTo>
                  <a:pt x="459691" y="229468"/>
                </a:lnTo>
                <a:lnTo>
                  <a:pt x="461772" y="246640"/>
                </a:lnTo>
                <a:lnTo>
                  <a:pt x="462488" y="264279"/>
                </a:lnTo>
                <a:lnTo>
                  <a:pt x="461772" y="282178"/>
                </a:lnTo>
                <a:lnTo>
                  <a:pt x="459691" y="299578"/>
                </a:lnTo>
                <a:lnTo>
                  <a:pt x="456344" y="316379"/>
                </a:lnTo>
                <a:lnTo>
                  <a:pt x="451832" y="332480"/>
                </a:lnTo>
                <a:lnTo>
                  <a:pt x="726057" y="332480"/>
                </a:lnTo>
                <a:lnTo>
                  <a:pt x="726057" y="397839"/>
                </a:lnTo>
                <a:lnTo>
                  <a:pt x="416310" y="397839"/>
                </a:lnTo>
                <a:lnTo>
                  <a:pt x="402162" y="411337"/>
                </a:lnTo>
                <a:close/>
              </a:path>
              <a:path w="726440" h="893444">
                <a:moveTo>
                  <a:pt x="726057" y="332480"/>
                </a:moveTo>
                <a:lnTo>
                  <a:pt x="647200" y="332480"/>
                </a:lnTo>
                <a:lnTo>
                  <a:pt x="647200" y="196788"/>
                </a:lnTo>
                <a:lnTo>
                  <a:pt x="726057" y="196788"/>
                </a:lnTo>
                <a:lnTo>
                  <a:pt x="726057" y="332480"/>
                </a:lnTo>
                <a:close/>
              </a:path>
              <a:path w="726440" h="893444">
                <a:moveTo>
                  <a:pt x="726057" y="525716"/>
                </a:moveTo>
                <a:lnTo>
                  <a:pt x="647200" y="525716"/>
                </a:lnTo>
                <a:lnTo>
                  <a:pt x="647200" y="397839"/>
                </a:lnTo>
                <a:lnTo>
                  <a:pt x="726057" y="397839"/>
                </a:lnTo>
                <a:lnTo>
                  <a:pt x="726057" y="525716"/>
                </a:lnTo>
                <a:close/>
              </a:path>
              <a:path w="726440" h="893444">
                <a:moveTo>
                  <a:pt x="726057" y="893008"/>
                </a:moveTo>
                <a:lnTo>
                  <a:pt x="647200" y="893008"/>
                </a:lnTo>
                <a:lnTo>
                  <a:pt x="647200" y="638674"/>
                </a:lnTo>
                <a:lnTo>
                  <a:pt x="125035" y="638674"/>
                </a:lnTo>
                <a:lnTo>
                  <a:pt x="125035" y="575446"/>
                </a:lnTo>
                <a:lnTo>
                  <a:pt x="726057" y="575446"/>
                </a:lnTo>
                <a:lnTo>
                  <a:pt x="726057" y="893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00504" y="1072973"/>
            <a:ext cx="831215" cy="892810"/>
          </a:xfrm>
          <a:custGeom>
            <a:avLst/>
            <a:gdLst/>
            <a:ahLst/>
            <a:cxnLst/>
            <a:rect l="l" t="t" r="r" b="b"/>
            <a:pathLst>
              <a:path w="831215" h="892810">
                <a:moveTo>
                  <a:pt x="305484" y="90224"/>
                </a:moveTo>
                <a:lnTo>
                  <a:pt x="227337" y="90224"/>
                </a:lnTo>
                <a:lnTo>
                  <a:pt x="227337" y="0"/>
                </a:lnTo>
                <a:lnTo>
                  <a:pt x="305484" y="0"/>
                </a:lnTo>
                <a:lnTo>
                  <a:pt x="305484" y="90224"/>
                </a:lnTo>
                <a:close/>
              </a:path>
              <a:path w="831215" h="892810">
                <a:moveTo>
                  <a:pt x="532110" y="153452"/>
                </a:moveTo>
                <a:lnTo>
                  <a:pt x="0" y="153452"/>
                </a:lnTo>
                <a:lnTo>
                  <a:pt x="0" y="90224"/>
                </a:lnTo>
                <a:lnTo>
                  <a:pt x="532110" y="90224"/>
                </a:lnTo>
                <a:lnTo>
                  <a:pt x="532110" y="153452"/>
                </a:lnTo>
                <a:close/>
              </a:path>
              <a:path w="831215" h="892810">
                <a:moveTo>
                  <a:pt x="696219" y="500141"/>
                </a:moveTo>
                <a:lnTo>
                  <a:pt x="617362" y="500141"/>
                </a:lnTo>
                <a:lnTo>
                  <a:pt x="617362" y="5683"/>
                </a:lnTo>
                <a:lnTo>
                  <a:pt x="696219" y="5683"/>
                </a:lnTo>
                <a:lnTo>
                  <a:pt x="696219" y="223074"/>
                </a:lnTo>
                <a:lnTo>
                  <a:pt x="831200" y="223074"/>
                </a:lnTo>
                <a:lnTo>
                  <a:pt x="831200" y="288433"/>
                </a:lnTo>
                <a:lnTo>
                  <a:pt x="696219" y="288433"/>
                </a:lnTo>
                <a:lnTo>
                  <a:pt x="696219" y="500141"/>
                </a:lnTo>
                <a:close/>
              </a:path>
              <a:path w="831215" h="892810">
                <a:moveTo>
                  <a:pt x="266410" y="486643"/>
                </a:moveTo>
                <a:lnTo>
                  <a:pt x="205027" y="482117"/>
                </a:lnTo>
                <a:lnTo>
                  <a:pt x="152347" y="468908"/>
                </a:lnTo>
                <a:lnTo>
                  <a:pt x="109494" y="447569"/>
                </a:lnTo>
                <a:lnTo>
                  <a:pt x="77594" y="418652"/>
                </a:lnTo>
                <a:lnTo>
                  <a:pt x="57771" y="382710"/>
                </a:lnTo>
                <a:lnTo>
                  <a:pt x="51150" y="340295"/>
                </a:lnTo>
                <a:lnTo>
                  <a:pt x="57771" y="298126"/>
                </a:lnTo>
                <a:lnTo>
                  <a:pt x="77594" y="262253"/>
                </a:lnTo>
                <a:lnTo>
                  <a:pt x="109494" y="233286"/>
                </a:lnTo>
                <a:lnTo>
                  <a:pt x="152347" y="211839"/>
                </a:lnTo>
                <a:lnTo>
                  <a:pt x="205027" y="198521"/>
                </a:lnTo>
                <a:lnTo>
                  <a:pt x="266410" y="193946"/>
                </a:lnTo>
                <a:lnTo>
                  <a:pt x="327148" y="198521"/>
                </a:lnTo>
                <a:lnTo>
                  <a:pt x="379342" y="211839"/>
                </a:lnTo>
                <a:lnTo>
                  <a:pt x="421905" y="233286"/>
                </a:lnTo>
                <a:lnTo>
                  <a:pt x="442702" y="252202"/>
                </a:lnTo>
                <a:lnTo>
                  <a:pt x="266410" y="252202"/>
                </a:lnTo>
                <a:lnTo>
                  <a:pt x="208477" y="258473"/>
                </a:lnTo>
                <a:lnTo>
                  <a:pt x="164197" y="276267"/>
                </a:lnTo>
                <a:lnTo>
                  <a:pt x="136035" y="304052"/>
                </a:lnTo>
                <a:lnTo>
                  <a:pt x="126456" y="340295"/>
                </a:lnTo>
                <a:lnTo>
                  <a:pt x="136035" y="376726"/>
                </a:lnTo>
                <a:lnTo>
                  <a:pt x="164197" y="404233"/>
                </a:lnTo>
                <a:lnTo>
                  <a:pt x="208477" y="421616"/>
                </a:lnTo>
                <a:lnTo>
                  <a:pt x="266410" y="427677"/>
                </a:lnTo>
                <a:lnTo>
                  <a:pt x="443813" y="427677"/>
                </a:lnTo>
                <a:lnTo>
                  <a:pt x="421905" y="447569"/>
                </a:lnTo>
                <a:lnTo>
                  <a:pt x="379342" y="468908"/>
                </a:lnTo>
                <a:lnTo>
                  <a:pt x="327148" y="482117"/>
                </a:lnTo>
                <a:lnTo>
                  <a:pt x="266410" y="486643"/>
                </a:lnTo>
                <a:close/>
              </a:path>
              <a:path w="831215" h="892810">
                <a:moveTo>
                  <a:pt x="443813" y="427677"/>
                </a:moveTo>
                <a:lnTo>
                  <a:pt x="266410" y="427677"/>
                </a:lnTo>
                <a:lnTo>
                  <a:pt x="323544" y="421616"/>
                </a:lnTo>
                <a:lnTo>
                  <a:pt x="367557" y="404233"/>
                </a:lnTo>
                <a:lnTo>
                  <a:pt x="395986" y="376726"/>
                </a:lnTo>
                <a:lnTo>
                  <a:pt x="406364" y="340295"/>
                </a:lnTo>
                <a:lnTo>
                  <a:pt x="395986" y="304052"/>
                </a:lnTo>
                <a:lnTo>
                  <a:pt x="367557" y="276267"/>
                </a:lnTo>
                <a:lnTo>
                  <a:pt x="323544" y="258473"/>
                </a:lnTo>
                <a:lnTo>
                  <a:pt x="266410" y="252202"/>
                </a:lnTo>
                <a:lnTo>
                  <a:pt x="442702" y="252202"/>
                </a:lnTo>
                <a:lnTo>
                  <a:pt x="453753" y="262253"/>
                </a:lnTo>
                <a:lnTo>
                  <a:pt x="473799" y="298126"/>
                </a:lnTo>
                <a:lnTo>
                  <a:pt x="480959" y="340295"/>
                </a:lnTo>
                <a:lnTo>
                  <a:pt x="473799" y="382710"/>
                </a:lnTo>
                <a:lnTo>
                  <a:pt x="453753" y="418652"/>
                </a:lnTo>
                <a:lnTo>
                  <a:pt x="443813" y="427677"/>
                </a:lnTo>
                <a:close/>
              </a:path>
              <a:path w="831215" h="892810">
                <a:moveTo>
                  <a:pt x="728899" y="892297"/>
                </a:moveTo>
                <a:lnTo>
                  <a:pt x="128587" y="892297"/>
                </a:lnTo>
                <a:lnTo>
                  <a:pt x="128587" y="686273"/>
                </a:lnTo>
                <a:lnTo>
                  <a:pt x="618072" y="686273"/>
                </a:lnTo>
                <a:lnTo>
                  <a:pt x="618072" y="605995"/>
                </a:lnTo>
                <a:lnTo>
                  <a:pt x="126456" y="605995"/>
                </a:lnTo>
                <a:lnTo>
                  <a:pt x="126456" y="546319"/>
                </a:lnTo>
                <a:lnTo>
                  <a:pt x="696219" y="546319"/>
                </a:lnTo>
                <a:lnTo>
                  <a:pt x="696219" y="744528"/>
                </a:lnTo>
                <a:lnTo>
                  <a:pt x="206024" y="744528"/>
                </a:lnTo>
                <a:lnTo>
                  <a:pt x="206024" y="831200"/>
                </a:lnTo>
                <a:lnTo>
                  <a:pt x="728899" y="831200"/>
                </a:lnTo>
                <a:lnTo>
                  <a:pt x="728899" y="892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9858" y="2966720"/>
            <a:ext cx="349250" cy="424180"/>
          </a:xfrm>
          <a:custGeom>
            <a:avLst/>
            <a:gdLst/>
            <a:ahLst/>
            <a:cxnLst/>
            <a:rect l="l" t="t" r="r" b="b"/>
            <a:pathLst>
              <a:path w="349250" h="424179">
                <a:moveTo>
                  <a:pt x="347961" y="252460"/>
                </a:moveTo>
                <a:lnTo>
                  <a:pt x="308721" y="252460"/>
                </a:lnTo>
                <a:lnTo>
                  <a:pt x="308721" y="141359"/>
                </a:lnTo>
                <a:lnTo>
                  <a:pt x="225040" y="141359"/>
                </a:lnTo>
                <a:lnTo>
                  <a:pt x="225040" y="109683"/>
                </a:lnTo>
                <a:lnTo>
                  <a:pt x="308721" y="109683"/>
                </a:lnTo>
                <a:lnTo>
                  <a:pt x="308721" y="0"/>
                </a:lnTo>
                <a:lnTo>
                  <a:pt x="347961" y="0"/>
                </a:lnTo>
                <a:lnTo>
                  <a:pt x="347961" y="252460"/>
                </a:lnTo>
                <a:close/>
              </a:path>
              <a:path w="349250" h="424179">
                <a:moveTo>
                  <a:pt x="238750" y="61933"/>
                </a:moveTo>
                <a:lnTo>
                  <a:pt x="12292" y="61933"/>
                </a:lnTo>
                <a:lnTo>
                  <a:pt x="12292" y="30730"/>
                </a:lnTo>
                <a:lnTo>
                  <a:pt x="238750" y="30730"/>
                </a:lnTo>
                <a:lnTo>
                  <a:pt x="238750" y="61933"/>
                </a:lnTo>
                <a:close/>
              </a:path>
              <a:path w="349250" h="424179">
                <a:moveTo>
                  <a:pt x="20329" y="248678"/>
                </a:moveTo>
                <a:lnTo>
                  <a:pt x="0" y="217948"/>
                </a:lnTo>
                <a:lnTo>
                  <a:pt x="43421" y="194664"/>
                </a:lnTo>
                <a:lnTo>
                  <a:pt x="77180" y="161452"/>
                </a:lnTo>
                <a:lnTo>
                  <a:pt x="99060" y="121148"/>
                </a:lnTo>
                <a:lnTo>
                  <a:pt x="106846" y="76589"/>
                </a:lnTo>
                <a:lnTo>
                  <a:pt x="106846" y="61933"/>
                </a:lnTo>
                <a:lnTo>
                  <a:pt x="145614" y="61933"/>
                </a:lnTo>
                <a:lnTo>
                  <a:pt x="145614" y="76589"/>
                </a:lnTo>
                <a:lnTo>
                  <a:pt x="153075" y="116708"/>
                </a:lnTo>
                <a:lnTo>
                  <a:pt x="166856" y="140886"/>
                </a:lnTo>
                <a:lnTo>
                  <a:pt x="127176" y="140886"/>
                </a:lnTo>
                <a:lnTo>
                  <a:pt x="109882" y="175812"/>
                </a:lnTo>
                <a:lnTo>
                  <a:pt x="85631" y="206129"/>
                </a:lnTo>
                <a:lnTo>
                  <a:pt x="55440" y="230772"/>
                </a:lnTo>
                <a:lnTo>
                  <a:pt x="20329" y="248678"/>
                </a:lnTo>
                <a:close/>
              </a:path>
              <a:path w="349250" h="424179">
                <a:moveTo>
                  <a:pt x="229295" y="236386"/>
                </a:moveTo>
                <a:lnTo>
                  <a:pt x="195986" y="220401"/>
                </a:lnTo>
                <a:lnTo>
                  <a:pt x="167420" y="198564"/>
                </a:lnTo>
                <a:lnTo>
                  <a:pt x="144262" y="171764"/>
                </a:lnTo>
                <a:lnTo>
                  <a:pt x="127176" y="140886"/>
                </a:lnTo>
                <a:lnTo>
                  <a:pt x="166856" y="140886"/>
                </a:lnTo>
                <a:lnTo>
                  <a:pt x="174098" y="153592"/>
                </a:lnTo>
                <a:lnTo>
                  <a:pt x="206646" y="184359"/>
                </a:lnTo>
                <a:lnTo>
                  <a:pt x="248678" y="206129"/>
                </a:lnTo>
                <a:lnTo>
                  <a:pt x="229295" y="236386"/>
                </a:lnTo>
                <a:close/>
              </a:path>
              <a:path w="349250" h="424179">
                <a:moveTo>
                  <a:pt x="208020" y="423604"/>
                </a:moveTo>
                <a:lnTo>
                  <a:pt x="149233" y="418315"/>
                </a:lnTo>
                <a:lnTo>
                  <a:pt x="104719" y="402921"/>
                </a:lnTo>
                <a:lnTo>
                  <a:pt x="76515" y="378130"/>
                </a:lnTo>
                <a:lnTo>
                  <a:pt x="66661" y="344651"/>
                </a:lnTo>
                <a:lnTo>
                  <a:pt x="76515" y="311173"/>
                </a:lnTo>
                <a:lnTo>
                  <a:pt x="104719" y="286382"/>
                </a:lnTo>
                <a:lnTo>
                  <a:pt x="149233" y="270987"/>
                </a:lnTo>
                <a:lnTo>
                  <a:pt x="208020" y="265698"/>
                </a:lnTo>
                <a:lnTo>
                  <a:pt x="266732" y="270987"/>
                </a:lnTo>
                <a:lnTo>
                  <a:pt x="311084" y="286382"/>
                </a:lnTo>
                <a:lnTo>
                  <a:pt x="321378" y="295483"/>
                </a:lnTo>
                <a:lnTo>
                  <a:pt x="208020" y="295483"/>
                </a:lnTo>
                <a:lnTo>
                  <a:pt x="165064" y="298844"/>
                </a:lnTo>
                <a:lnTo>
                  <a:pt x="132790" y="308543"/>
                </a:lnTo>
                <a:lnTo>
                  <a:pt x="112483" y="324004"/>
                </a:lnTo>
                <a:lnTo>
                  <a:pt x="105428" y="344651"/>
                </a:lnTo>
                <a:lnTo>
                  <a:pt x="112483" y="365224"/>
                </a:lnTo>
                <a:lnTo>
                  <a:pt x="132790" y="380523"/>
                </a:lnTo>
                <a:lnTo>
                  <a:pt x="165064" y="390060"/>
                </a:lnTo>
                <a:lnTo>
                  <a:pt x="208020" y="393347"/>
                </a:lnTo>
                <a:lnTo>
                  <a:pt x="321913" y="393347"/>
                </a:lnTo>
                <a:lnTo>
                  <a:pt x="311084" y="402921"/>
                </a:lnTo>
                <a:lnTo>
                  <a:pt x="266732" y="418315"/>
                </a:lnTo>
                <a:lnTo>
                  <a:pt x="208020" y="423604"/>
                </a:lnTo>
                <a:close/>
              </a:path>
              <a:path w="349250" h="424179">
                <a:moveTo>
                  <a:pt x="321913" y="393347"/>
                </a:moveTo>
                <a:lnTo>
                  <a:pt x="208020" y="393347"/>
                </a:lnTo>
                <a:lnTo>
                  <a:pt x="250976" y="390060"/>
                </a:lnTo>
                <a:lnTo>
                  <a:pt x="283250" y="380523"/>
                </a:lnTo>
                <a:lnTo>
                  <a:pt x="303557" y="365224"/>
                </a:lnTo>
                <a:lnTo>
                  <a:pt x="310612" y="344651"/>
                </a:lnTo>
                <a:lnTo>
                  <a:pt x="303557" y="324004"/>
                </a:lnTo>
                <a:lnTo>
                  <a:pt x="283250" y="308543"/>
                </a:lnTo>
                <a:lnTo>
                  <a:pt x="250976" y="298844"/>
                </a:lnTo>
                <a:lnTo>
                  <a:pt x="208020" y="295483"/>
                </a:lnTo>
                <a:lnTo>
                  <a:pt x="321378" y="295483"/>
                </a:lnTo>
                <a:lnTo>
                  <a:pt x="339126" y="311173"/>
                </a:lnTo>
                <a:lnTo>
                  <a:pt x="348906" y="344651"/>
                </a:lnTo>
                <a:lnTo>
                  <a:pt x="339126" y="378130"/>
                </a:lnTo>
                <a:lnTo>
                  <a:pt x="321913" y="393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0010" y="2966247"/>
            <a:ext cx="344805" cy="424180"/>
          </a:xfrm>
          <a:custGeom>
            <a:avLst/>
            <a:gdLst/>
            <a:ahLst/>
            <a:cxnLst/>
            <a:rect l="l" t="t" r="r" b="b"/>
            <a:pathLst>
              <a:path w="344805" h="424179">
                <a:moveTo>
                  <a:pt x="342760" y="60987"/>
                </a:moveTo>
                <a:lnTo>
                  <a:pt x="303520" y="60987"/>
                </a:lnTo>
                <a:lnTo>
                  <a:pt x="303520" y="0"/>
                </a:lnTo>
                <a:lnTo>
                  <a:pt x="342760" y="0"/>
                </a:lnTo>
                <a:lnTo>
                  <a:pt x="342760" y="60987"/>
                </a:lnTo>
                <a:close/>
              </a:path>
              <a:path w="344805" h="424179">
                <a:moveTo>
                  <a:pt x="109210" y="226931"/>
                </a:moveTo>
                <a:lnTo>
                  <a:pt x="65619" y="219499"/>
                </a:lnTo>
                <a:lnTo>
                  <a:pt x="31025" y="198683"/>
                </a:lnTo>
                <a:lnTo>
                  <a:pt x="8221" y="166696"/>
                </a:lnTo>
                <a:lnTo>
                  <a:pt x="0" y="125757"/>
                </a:lnTo>
                <a:lnTo>
                  <a:pt x="8221" y="85165"/>
                </a:lnTo>
                <a:lnTo>
                  <a:pt x="31025" y="53482"/>
                </a:lnTo>
                <a:lnTo>
                  <a:pt x="65619" y="32879"/>
                </a:lnTo>
                <a:lnTo>
                  <a:pt x="109210" y="25529"/>
                </a:lnTo>
                <a:lnTo>
                  <a:pt x="135013" y="28011"/>
                </a:lnTo>
                <a:lnTo>
                  <a:pt x="158201" y="35103"/>
                </a:lnTo>
                <a:lnTo>
                  <a:pt x="178287" y="46272"/>
                </a:lnTo>
                <a:lnTo>
                  <a:pt x="191602" y="58151"/>
                </a:lnTo>
                <a:lnTo>
                  <a:pt x="109210" y="58151"/>
                </a:lnTo>
                <a:lnTo>
                  <a:pt x="80556" y="63196"/>
                </a:lnTo>
                <a:lnTo>
                  <a:pt x="57619" y="77239"/>
                </a:lnTo>
                <a:lnTo>
                  <a:pt x="42394" y="98639"/>
                </a:lnTo>
                <a:lnTo>
                  <a:pt x="36876" y="125757"/>
                </a:lnTo>
                <a:lnTo>
                  <a:pt x="42394" y="153149"/>
                </a:lnTo>
                <a:lnTo>
                  <a:pt x="57619" y="174689"/>
                </a:lnTo>
                <a:lnTo>
                  <a:pt x="80556" y="188784"/>
                </a:lnTo>
                <a:lnTo>
                  <a:pt x="109210" y="193837"/>
                </a:lnTo>
                <a:lnTo>
                  <a:pt x="191205" y="193837"/>
                </a:lnTo>
                <a:lnTo>
                  <a:pt x="178287" y="205789"/>
                </a:lnTo>
                <a:lnTo>
                  <a:pt x="158201" y="217239"/>
                </a:lnTo>
                <a:lnTo>
                  <a:pt x="135013" y="224434"/>
                </a:lnTo>
                <a:lnTo>
                  <a:pt x="109210" y="226931"/>
                </a:lnTo>
                <a:close/>
              </a:path>
              <a:path w="344805" h="424179">
                <a:moveTo>
                  <a:pt x="191205" y="193837"/>
                </a:moveTo>
                <a:lnTo>
                  <a:pt x="109210" y="193837"/>
                </a:lnTo>
                <a:lnTo>
                  <a:pt x="137990" y="188784"/>
                </a:lnTo>
                <a:lnTo>
                  <a:pt x="160742" y="174689"/>
                </a:lnTo>
                <a:lnTo>
                  <a:pt x="175694" y="153149"/>
                </a:lnTo>
                <a:lnTo>
                  <a:pt x="181072" y="125757"/>
                </a:lnTo>
                <a:lnTo>
                  <a:pt x="175694" y="98639"/>
                </a:lnTo>
                <a:lnTo>
                  <a:pt x="160742" y="77239"/>
                </a:lnTo>
                <a:lnTo>
                  <a:pt x="137990" y="63196"/>
                </a:lnTo>
                <a:lnTo>
                  <a:pt x="109210" y="58151"/>
                </a:lnTo>
                <a:lnTo>
                  <a:pt x="191602" y="58151"/>
                </a:lnTo>
                <a:lnTo>
                  <a:pt x="194782" y="60987"/>
                </a:lnTo>
                <a:lnTo>
                  <a:pt x="342760" y="60987"/>
                </a:lnTo>
                <a:lnTo>
                  <a:pt x="342760" y="92663"/>
                </a:lnTo>
                <a:lnTo>
                  <a:pt x="212748" y="92663"/>
                </a:lnTo>
                <a:lnTo>
                  <a:pt x="214956" y="100294"/>
                </a:lnTo>
                <a:lnTo>
                  <a:pt x="216589" y="108324"/>
                </a:lnTo>
                <a:lnTo>
                  <a:pt x="217601" y="116797"/>
                </a:lnTo>
                <a:lnTo>
                  <a:pt x="217948" y="125757"/>
                </a:lnTo>
                <a:lnTo>
                  <a:pt x="217593" y="134452"/>
                </a:lnTo>
                <a:lnTo>
                  <a:pt x="216530" y="142836"/>
                </a:lnTo>
                <a:lnTo>
                  <a:pt x="214757" y="150955"/>
                </a:lnTo>
                <a:lnTo>
                  <a:pt x="212275" y="158851"/>
                </a:lnTo>
                <a:lnTo>
                  <a:pt x="342760" y="158851"/>
                </a:lnTo>
                <a:lnTo>
                  <a:pt x="342760" y="190527"/>
                </a:lnTo>
                <a:lnTo>
                  <a:pt x="194782" y="190527"/>
                </a:lnTo>
                <a:lnTo>
                  <a:pt x="191205" y="193837"/>
                </a:lnTo>
                <a:close/>
              </a:path>
              <a:path w="344805" h="424179">
                <a:moveTo>
                  <a:pt x="342760" y="158851"/>
                </a:moveTo>
                <a:lnTo>
                  <a:pt x="303520" y="158851"/>
                </a:lnTo>
                <a:lnTo>
                  <a:pt x="303520" y="92663"/>
                </a:lnTo>
                <a:lnTo>
                  <a:pt x="342760" y="92663"/>
                </a:lnTo>
                <a:lnTo>
                  <a:pt x="342760" y="158851"/>
                </a:lnTo>
                <a:close/>
              </a:path>
              <a:path w="344805" h="424179">
                <a:moveTo>
                  <a:pt x="342760" y="251042"/>
                </a:moveTo>
                <a:lnTo>
                  <a:pt x="303520" y="251042"/>
                </a:lnTo>
                <a:lnTo>
                  <a:pt x="303520" y="190527"/>
                </a:lnTo>
                <a:lnTo>
                  <a:pt x="342760" y="190527"/>
                </a:lnTo>
                <a:lnTo>
                  <a:pt x="342760" y="251042"/>
                </a:lnTo>
                <a:close/>
              </a:path>
              <a:path w="344805" h="424179">
                <a:moveTo>
                  <a:pt x="202347" y="423604"/>
                </a:moveTo>
                <a:lnTo>
                  <a:pt x="143634" y="418145"/>
                </a:lnTo>
                <a:lnTo>
                  <a:pt x="99282" y="402271"/>
                </a:lnTo>
                <a:lnTo>
                  <a:pt x="71241" y="376733"/>
                </a:lnTo>
                <a:lnTo>
                  <a:pt x="61460" y="342287"/>
                </a:lnTo>
                <a:lnTo>
                  <a:pt x="71241" y="307841"/>
                </a:lnTo>
                <a:lnTo>
                  <a:pt x="99282" y="282304"/>
                </a:lnTo>
                <a:lnTo>
                  <a:pt x="143634" y="266429"/>
                </a:lnTo>
                <a:lnTo>
                  <a:pt x="202347" y="260970"/>
                </a:lnTo>
                <a:lnTo>
                  <a:pt x="261406" y="266429"/>
                </a:lnTo>
                <a:lnTo>
                  <a:pt x="306061" y="282304"/>
                </a:lnTo>
                <a:lnTo>
                  <a:pt x="315935" y="291228"/>
                </a:lnTo>
                <a:lnTo>
                  <a:pt x="202347" y="291228"/>
                </a:lnTo>
                <a:lnTo>
                  <a:pt x="159391" y="294685"/>
                </a:lnTo>
                <a:lnTo>
                  <a:pt x="127116" y="304702"/>
                </a:lnTo>
                <a:lnTo>
                  <a:pt x="106809" y="320747"/>
                </a:lnTo>
                <a:lnTo>
                  <a:pt x="99755" y="342287"/>
                </a:lnTo>
                <a:lnTo>
                  <a:pt x="106809" y="363555"/>
                </a:lnTo>
                <a:lnTo>
                  <a:pt x="127116" y="379459"/>
                </a:lnTo>
                <a:lnTo>
                  <a:pt x="159391" y="389424"/>
                </a:lnTo>
                <a:lnTo>
                  <a:pt x="202347" y="392874"/>
                </a:lnTo>
                <a:lnTo>
                  <a:pt x="316458" y="392874"/>
                </a:lnTo>
                <a:lnTo>
                  <a:pt x="306061" y="402271"/>
                </a:lnTo>
                <a:lnTo>
                  <a:pt x="261406" y="418145"/>
                </a:lnTo>
                <a:lnTo>
                  <a:pt x="202347" y="423604"/>
                </a:lnTo>
                <a:close/>
              </a:path>
              <a:path w="344805" h="424179">
                <a:moveTo>
                  <a:pt x="316458" y="392874"/>
                </a:moveTo>
                <a:lnTo>
                  <a:pt x="202347" y="392874"/>
                </a:lnTo>
                <a:lnTo>
                  <a:pt x="245849" y="389424"/>
                </a:lnTo>
                <a:lnTo>
                  <a:pt x="278404" y="379459"/>
                </a:lnTo>
                <a:lnTo>
                  <a:pt x="298814" y="363555"/>
                </a:lnTo>
                <a:lnTo>
                  <a:pt x="305884" y="342287"/>
                </a:lnTo>
                <a:lnTo>
                  <a:pt x="298814" y="320747"/>
                </a:lnTo>
                <a:lnTo>
                  <a:pt x="278404" y="304702"/>
                </a:lnTo>
                <a:lnTo>
                  <a:pt x="245849" y="294685"/>
                </a:lnTo>
                <a:lnTo>
                  <a:pt x="202347" y="291228"/>
                </a:lnTo>
                <a:lnTo>
                  <a:pt x="315935" y="291228"/>
                </a:lnTo>
                <a:lnTo>
                  <a:pt x="334317" y="307841"/>
                </a:lnTo>
                <a:lnTo>
                  <a:pt x="344179" y="342287"/>
                </a:lnTo>
                <a:lnTo>
                  <a:pt x="334317" y="376733"/>
                </a:lnTo>
                <a:lnTo>
                  <a:pt x="316458" y="392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4087" y="2965775"/>
            <a:ext cx="366395" cy="424815"/>
          </a:xfrm>
          <a:custGeom>
            <a:avLst/>
            <a:gdLst/>
            <a:ahLst/>
            <a:cxnLst/>
            <a:rect l="l" t="t" r="r" b="b"/>
            <a:pathLst>
              <a:path w="366394" h="424814">
                <a:moveTo>
                  <a:pt x="206601" y="82262"/>
                </a:moveTo>
                <a:lnTo>
                  <a:pt x="9928" y="82262"/>
                </a:lnTo>
                <a:lnTo>
                  <a:pt x="9928" y="50586"/>
                </a:lnTo>
                <a:lnTo>
                  <a:pt x="206601" y="50586"/>
                </a:lnTo>
                <a:lnTo>
                  <a:pt x="206601" y="82262"/>
                </a:lnTo>
                <a:close/>
              </a:path>
              <a:path w="366394" h="424814">
                <a:moveTo>
                  <a:pt x="23638" y="337087"/>
                </a:moveTo>
                <a:lnTo>
                  <a:pt x="0" y="307775"/>
                </a:lnTo>
                <a:lnTo>
                  <a:pt x="32825" y="282952"/>
                </a:lnTo>
                <a:lnTo>
                  <a:pt x="58593" y="250119"/>
                </a:lnTo>
                <a:lnTo>
                  <a:pt x="77167" y="210456"/>
                </a:lnTo>
                <a:lnTo>
                  <a:pt x="88412" y="165141"/>
                </a:lnTo>
                <a:lnTo>
                  <a:pt x="92190" y="115356"/>
                </a:lnTo>
                <a:lnTo>
                  <a:pt x="92190" y="82262"/>
                </a:lnTo>
                <a:lnTo>
                  <a:pt x="129539" y="82262"/>
                </a:lnTo>
                <a:lnTo>
                  <a:pt x="129539" y="115356"/>
                </a:lnTo>
                <a:lnTo>
                  <a:pt x="135279" y="171380"/>
                </a:lnTo>
                <a:lnTo>
                  <a:pt x="147834" y="208020"/>
                </a:lnTo>
                <a:lnTo>
                  <a:pt x="111574" y="208020"/>
                </a:lnTo>
                <a:lnTo>
                  <a:pt x="98033" y="248929"/>
                </a:lnTo>
                <a:lnTo>
                  <a:pt x="78775" y="284609"/>
                </a:lnTo>
                <a:lnTo>
                  <a:pt x="53933" y="314261"/>
                </a:lnTo>
                <a:lnTo>
                  <a:pt x="23638" y="337087"/>
                </a:lnTo>
                <a:close/>
              </a:path>
              <a:path w="366394" h="424814">
                <a:moveTo>
                  <a:pt x="197619" y="322431"/>
                </a:moveTo>
                <a:lnTo>
                  <a:pt x="168750" y="301828"/>
                </a:lnTo>
                <a:lnTo>
                  <a:pt x="144668" y="275331"/>
                </a:lnTo>
                <a:lnTo>
                  <a:pt x="125550" y="243781"/>
                </a:lnTo>
                <a:lnTo>
                  <a:pt x="111574" y="208020"/>
                </a:lnTo>
                <a:lnTo>
                  <a:pt x="147834" y="208020"/>
                </a:lnTo>
                <a:lnTo>
                  <a:pt x="152410" y="221376"/>
                </a:lnTo>
                <a:lnTo>
                  <a:pt x="180798" y="262684"/>
                </a:lnTo>
                <a:lnTo>
                  <a:pt x="220312" y="292646"/>
                </a:lnTo>
                <a:lnTo>
                  <a:pt x="197619" y="322431"/>
                </a:lnTo>
                <a:close/>
              </a:path>
              <a:path w="366394" h="424814">
                <a:moveTo>
                  <a:pt x="365926" y="171616"/>
                </a:moveTo>
                <a:lnTo>
                  <a:pt x="328577" y="171616"/>
                </a:lnTo>
                <a:lnTo>
                  <a:pt x="328577" y="0"/>
                </a:lnTo>
                <a:lnTo>
                  <a:pt x="365926" y="0"/>
                </a:lnTo>
                <a:lnTo>
                  <a:pt x="365926" y="171616"/>
                </a:lnTo>
                <a:close/>
              </a:path>
              <a:path w="366394" h="424814">
                <a:moveTo>
                  <a:pt x="272790" y="403748"/>
                </a:moveTo>
                <a:lnTo>
                  <a:pt x="236386" y="403748"/>
                </a:lnTo>
                <a:lnTo>
                  <a:pt x="236386" y="9928"/>
                </a:lnTo>
                <a:lnTo>
                  <a:pt x="272790" y="9928"/>
                </a:lnTo>
                <a:lnTo>
                  <a:pt x="272790" y="171616"/>
                </a:lnTo>
                <a:lnTo>
                  <a:pt x="365926" y="171616"/>
                </a:lnTo>
                <a:lnTo>
                  <a:pt x="365926" y="203765"/>
                </a:lnTo>
                <a:lnTo>
                  <a:pt x="272790" y="203765"/>
                </a:lnTo>
                <a:lnTo>
                  <a:pt x="272790" y="403748"/>
                </a:lnTo>
                <a:close/>
              </a:path>
              <a:path w="366394" h="424814">
                <a:moveTo>
                  <a:pt x="365926" y="424550"/>
                </a:moveTo>
                <a:lnTo>
                  <a:pt x="328577" y="424550"/>
                </a:lnTo>
                <a:lnTo>
                  <a:pt x="328577" y="203765"/>
                </a:lnTo>
                <a:lnTo>
                  <a:pt x="365926" y="203765"/>
                </a:lnTo>
                <a:lnTo>
                  <a:pt x="365926" y="424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03577" y="3089387"/>
            <a:ext cx="53340" cy="254635"/>
          </a:xfrm>
          <a:custGeom>
            <a:avLst/>
            <a:gdLst/>
            <a:ahLst/>
            <a:cxnLst/>
            <a:rect l="l" t="t" r="r" b="b"/>
            <a:pathLst>
              <a:path w="53339" h="254635">
                <a:moveTo>
                  <a:pt x="39474" y="254623"/>
                </a:moveTo>
                <a:lnTo>
                  <a:pt x="13158" y="254623"/>
                </a:lnTo>
                <a:lnTo>
                  <a:pt x="0" y="240311"/>
                </a:lnTo>
                <a:lnTo>
                  <a:pt x="0" y="218611"/>
                </a:lnTo>
                <a:lnTo>
                  <a:pt x="13158" y="203837"/>
                </a:lnTo>
                <a:lnTo>
                  <a:pt x="39474" y="203837"/>
                </a:lnTo>
                <a:lnTo>
                  <a:pt x="53094" y="218611"/>
                </a:lnTo>
                <a:lnTo>
                  <a:pt x="53094" y="240311"/>
                </a:lnTo>
                <a:lnTo>
                  <a:pt x="39474" y="254623"/>
                </a:lnTo>
                <a:close/>
              </a:path>
              <a:path w="53339" h="254635">
                <a:moveTo>
                  <a:pt x="39705" y="50786"/>
                </a:moveTo>
                <a:lnTo>
                  <a:pt x="13389" y="50786"/>
                </a:lnTo>
                <a:lnTo>
                  <a:pt x="230" y="36473"/>
                </a:lnTo>
                <a:lnTo>
                  <a:pt x="230" y="14774"/>
                </a:lnTo>
                <a:lnTo>
                  <a:pt x="13389" y="0"/>
                </a:lnTo>
                <a:lnTo>
                  <a:pt x="39705" y="0"/>
                </a:lnTo>
                <a:lnTo>
                  <a:pt x="53325" y="14774"/>
                </a:lnTo>
                <a:lnTo>
                  <a:pt x="53325" y="36473"/>
                </a:lnTo>
                <a:lnTo>
                  <a:pt x="39705" y="507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3307" y="2994939"/>
            <a:ext cx="314960" cy="210820"/>
          </a:xfrm>
          <a:custGeom>
            <a:avLst/>
            <a:gdLst/>
            <a:ahLst/>
            <a:cxnLst/>
            <a:rect l="l" t="t" r="r" b="b"/>
            <a:pathLst>
              <a:path w="314960" h="210819">
                <a:moveTo>
                  <a:pt x="314388" y="0"/>
                </a:moveTo>
                <a:lnTo>
                  <a:pt x="209905" y="0"/>
                </a:lnTo>
                <a:lnTo>
                  <a:pt x="209905" y="31203"/>
                </a:lnTo>
                <a:lnTo>
                  <a:pt x="209905" y="178701"/>
                </a:lnTo>
                <a:lnTo>
                  <a:pt x="104482" y="178701"/>
                </a:lnTo>
                <a:lnTo>
                  <a:pt x="104482" y="31203"/>
                </a:lnTo>
                <a:lnTo>
                  <a:pt x="209905" y="31203"/>
                </a:lnTo>
                <a:lnTo>
                  <a:pt x="209905" y="0"/>
                </a:lnTo>
                <a:lnTo>
                  <a:pt x="0" y="0"/>
                </a:lnTo>
                <a:lnTo>
                  <a:pt x="0" y="31203"/>
                </a:lnTo>
                <a:lnTo>
                  <a:pt x="65709" y="31203"/>
                </a:lnTo>
                <a:lnTo>
                  <a:pt x="65709" y="178701"/>
                </a:lnTo>
                <a:lnTo>
                  <a:pt x="939" y="178701"/>
                </a:lnTo>
                <a:lnTo>
                  <a:pt x="939" y="210375"/>
                </a:lnTo>
                <a:lnTo>
                  <a:pt x="313448" y="210375"/>
                </a:lnTo>
                <a:lnTo>
                  <a:pt x="313448" y="178701"/>
                </a:lnTo>
                <a:lnTo>
                  <a:pt x="248678" y="178701"/>
                </a:lnTo>
                <a:lnTo>
                  <a:pt x="248678" y="31203"/>
                </a:lnTo>
                <a:lnTo>
                  <a:pt x="314388" y="31203"/>
                </a:lnTo>
                <a:lnTo>
                  <a:pt x="31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29273" y="3289939"/>
            <a:ext cx="384810" cy="32384"/>
          </a:xfrm>
          <a:custGeom>
            <a:avLst/>
            <a:gdLst/>
            <a:ahLst/>
            <a:cxnLst/>
            <a:rect l="l" t="t" r="r" b="b"/>
            <a:pathLst>
              <a:path w="384810" h="32385">
                <a:moveTo>
                  <a:pt x="384364" y="32148"/>
                </a:moveTo>
                <a:lnTo>
                  <a:pt x="0" y="32148"/>
                </a:lnTo>
                <a:lnTo>
                  <a:pt x="0" y="0"/>
                </a:lnTo>
                <a:lnTo>
                  <a:pt x="384364" y="0"/>
                </a:lnTo>
                <a:lnTo>
                  <a:pt x="384364" y="32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63751" y="2983686"/>
            <a:ext cx="385445" cy="340360"/>
          </a:xfrm>
          <a:custGeom>
            <a:avLst/>
            <a:gdLst/>
            <a:ahLst/>
            <a:cxnLst/>
            <a:rect l="l" t="t" r="r" b="b"/>
            <a:pathLst>
              <a:path w="385445" h="340360">
                <a:moveTo>
                  <a:pt x="385305" y="308610"/>
                </a:moveTo>
                <a:lnTo>
                  <a:pt x="211797" y="308610"/>
                </a:lnTo>
                <a:lnTo>
                  <a:pt x="211797" y="228600"/>
                </a:lnTo>
                <a:lnTo>
                  <a:pt x="347484" y="228600"/>
                </a:lnTo>
                <a:lnTo>
                  <a:pt x="347484" y="198120"/>
                </a:lnTo>
                <a:lnTo>
                  <a:pt x="86512" y="198120"/>
                </a:lnTo>
                <a:lnTo>
                  <a:pt x="86512" y="129540"/>
                </a:lnTo>
                <a:lnTo>
                  <a:pt x="337553" y="129540"/>
                </a:lnTo>
                <a:lnTo>
                  <a:pt x="337553" y="97790"/>
                </a:lnTo>
                <a:lnTo>
                  <a:pt x="337553" y="31750"/>
                </a:lnTo>
                <a:lnTo>
                  <a:pt x="337553" y="0"/>
                </a:lnTo>
                <a:lnTo>
                  <a:pt x="47269" y="0"/>
                </a:lnTo>
                <a:lnTo>
                  <a:pt x="47269" y="31750"/>
                </a:lnTo>
                <a:lnTo>
                  <a:pt x="299732" y="31750"/>
                </a:lnTo>
                <a:lnTo>
                  <a:pt x="299732" y="97790"/>
                </a:lnTo>
                <a:lnTo>
                  <a:pt x="48221" y="97790"/>
                </a:lnTo>
                <a:lnTo>
                  <a:pt x="48221" y="129540"/>
                </a:lnTo>
                <a:lnTo>
                  <a:pt x="48221" y="198120"/>
                </a:lnTo>
                <a:lnTo>
                  <a:pt x="48221" y="228600"/>
                </a:lnTo>
                <a:lnTo>
                  <a:pt x="172554" y="228600"/>
                </a:lnTo>
                <a:lnTo>
                  <a:pt x="172554" y="308610"/>
                </a:lnTo>
                <a:lnTo>
                  <a:pt x="0" y="308610"/>
                </a:lnTo>
                <a:lnTo>
                  <a:pt x="0" y="340360"/>
                </a:lnTo>
                <a:lnTo>
                  <a:pt x="385305" y="340360"/>
                </a:lnTo>
                <a:lnTo>
                  <a:pt x="385305" y="308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01067" y="2952852"/>
            <a:ext cx="356235" cy="424180"/>
          </a:xfrm>
          <a:custGeom>
            <a:avLst/>
            <a:gdLst/>
            <a:ahLst/>
            <a:cxnLst/>
            <a:rect l="l" t="t" r="r" b="b"/>
            <a:pathLst>
              <a:path w="356235" h="424179">
                <a:moveTo>
                  <a:pt x="273735" y="255770"/>
                </a:moveTo>
                <a:lnTo>
                  <a:pt x="236859" y="255770"/>
                </a:lnTo>
                <a:lnTo>
                  <a:pt x="236859" y="140413"/>
                </a:lnTo>
                <a:lnTo>
                  <a:pt x="173035" y="140413"/>
                </a:lnTo>
                <a:lnTo>
                  <a:pt x="173035" y="108737"/>
                </a:lnTo>
                <a:lnTo>
                  <a:pt x="236859" y="108737"/>
                </a:lnTo>
                <a:lnTo>
                  <a:pt x="236859" y="8982"/>
                </a:lnTo>
                <a:lnTo>
                  <a:pt x="273735" y="8982"/>
                </a:lnTo>
                <a:lnTo>
                  <a:pt x="273735" y="255770"/>
                </a:lnTo>
                <a:close/>
              </a:path>
              <a:path w="356235" h="424179">
                <a:moveTo>
                  <a:pt x="196200" y="65715"/>
                </a:moveTo>
                <a:lnTo>
                  <a:pt x="8037" y="65715"/>
                </a:lnTo>
                <a:lnTo>
                  <a:pt x="8037" y="34039"/>
                </a:lnTo>
                <a:lnTo>
                  <a:pt x="196200" y="34039"/>
                </a:lnTo>
                <a:lnTo>
                  <a:pt x="196200" y="65715"/>
                </a:lnTo>
                <a:close/>
              </a:path>
              <a:path w="356235" h="424179">
                <a:moveTo>
                  <a:pt x="20329" y="248678"/>
                </a:moveTo>
                <a:lnTo>
                  <a:pt x="0" y="218894"/>
                </a:lnTo>
                <a:lnTo>
                  <a:pt x="36580" y="195868"/>
                </a:lnTo>
                <a:lnTo>
                  <a:pt x="63588" y="164466"/>
                </a:lnTo>
                <a:lnTo>
                  <a:pt x="80312" y="128010"/>
                </a:lnTo>
                <a:lnTo>
                  <a:pt x="86044" y="89826"/>
                </a:lnTo>
                <a:lnTo>
                  <a:pt x="86044" y="65715"/>
                </a:lnTo>
                <a:lnTo>
                  <a:pt x="123393" y="65715"/>
                </a:lnTo>
                <a:lnTo>
                  <a:pt x="123467" y="89826"/>
                </a:lnTo>
                <a:lnTo>
                  <a:pt x="128875" y="124597"/>
                </a:lnTo>
                <a:lnTo>
                  <a:pt x="142959" y="154124"/>
                </a:lnTo>
                <a:lnTo>
                  <a:pt x="105428" y="154124"/>
                </a:lnTo>
                <a:lnTo>
                  <a:pt x="91732" y="183657"/>
                </a:lnTo>
                <a:lnTo>
                  <a:pt x="72807" y="209911"/>
                </a:lnTo>
                <a:lnTo>
                  <a:pt x="48917" y="231910"/>
                </a:lnTo>
                <a:lnTo>
                  <a:pt x="20329" y="248678"/>
                </a:lnTo>
                <a:close/>
              </a:path>
              <a:path w="356235" h="424179">
                <a:moveTo>
                  <a:pt x="186745" y="238750"/>
                </a:moveTo>
                <a:lnTo>
                  <a:pt x="159745" y="223533"/>
                </a:lnTo>
                <a:lnTo>
                  <a:pt x="137045" y="203883"/>
                </a:lnTo>
                <a:lnTo>
                  <a:pt x="118865" y="180510"/>
                </a:lnTo>
                <a:lnTo>
                  <a:pt x="105428" y="154124"/>
                </a:lnTo>
                <a:lnTo>
                  <a:pt x="142959" y="154124"/>
                </a:lnTo>
                <a:lnTo>
                  <a:pt x="144905" y="158201"/>
                </a:lnTo>
                <a:lnTo>
                  <a:pt x="170863" y="187284"/>
                </a:lnTo>
                <a:lnTo>
                  <a:pt x="206129" y="208965"/>
                </a:lnTo>
                <a:lnTo>
                  <a:pt x="186745" y="238750"/>
                </a:lnTo>
                <a:close/>
              </a:path>
              <a:path w="356235" h="424179">
                <a:moveTo>
                  <a:pt x="355998" y="424077"/>
                </a:moveTo>
                <a:lnTo>
                  <a:pt x="317230" y="424077"/>
                </a:lnTo>
                <a:lnTo>
                  <a:pt x="317230" y="309193"/>
                </a:lnTo>
                <a:lnTo>
                  <a:pt x="70916" y="309193"/>
                </a:lnTo>
                <a:lnTo>
                  <a:pt x="70916" y="277990"/>
                </a:lnTo>
                <a:lnTo>
                  <a:pt x="355998" y="277990"/>
                </a:lnTo>
                <a:lnTo>
                  <a:pt x="355998" y="424077"/>
                </a:lnTo>
                <a:close/>
              </a:path>
              <a:path w="356235" h="424179">
                <a:moveTo>
                  <a:pt x="355998" y="259079"/>
                </a:moveTo>
                <a:lnTo>
                  <a:pt x="318649" y="259079"/>
                </a:lnTo>
                <a:lnTo>
                  <a:pt x="318649" y="0"/>
                </a:lnTo>
                <a:lnTo>
                  <a:pt x="355998" y="0"/>
                </a:lnTo>
                <a:lnTo>
                  <a:pt x="355998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83294" y="2988766"/>
            <a:ext cx="291465" cy="223520"/>
          </a:xfrm>
          <a:custGeom>
            <a:avLst/>
            <a:gdLst/>
            <a:ahLst/>
            <a:cxnLst/>
            <a:rect l="l" t="t" r="r" b="b"/>
            <a:pathLst>
              <a:path w="291464" h="223519">
                <a:moveTo>
                  <a:pt x="291223" y="193040"/>
                </a:moveTo>
                <a:lnTo>
                  <a:pt x="39230" y="193040"/>
                </a:lnTo>
                <a:lnTo>
                  <a:pt x="39230" y="125730"/>
                </a:lnTo>
                <a:lnTo>
                  <a:pt x="277507" y="125730"/>
                </a:lnTo>
                <a:lnTo>
                  <a:pt x="277507" y="93980"/>
                </a:lnTo>
                <a:lnTo>
                  <a:pt x="39230" y="93980"/>
                </a:lnTo>
                <a:lnTo>
                  <a:pt x="39230" y="31750"/>
                </a:lnTo>
                <a:lnTo>
                  <a:pt x="286969" y="31750"/>
                </a:lnTo>
                <a:lnTo>
                  <a:pt x="286969" y="0"/>
                </a:lnTo>
                <a:lnTo>
                  <a:pt x="0" y="0"/>
                </a:lnTo>
                <a:lnTo>
                  <a:pt x="0" y="31750"/>
                </a:lnTo>
                <a:lnTo>
                  <a:pt x="0" y="93980"/>
                </a:lnTo>
                <a:lnTo>
                  <a:pt x="0" y="125730"/>
                </a:lnTo>
                <a:lnTo>
                  <a:pt x="0" y="193040"/>
                </a:lnTo>
                <a:lnTo>
                  <a:pt x="0" y="223520"/>
                </a:lnTo>
                <a:lnTo>
                  <a:pt x="291223" y="223520"/>
                </a:lnTo>
                <a:lnTo>
                  <a:pt x="291223" y="193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33654" y="3289939"/>
            <a:ext cx="385445" cy="31750"/>
          </a:xfrm>
          <a:custGeom>
            <a:avLst/>
            <a:gdLst/>
            <a:ahLst/>
            <a:cxnLst/>
            <a:rect l="l" t="t" r="r" b="b"/>
            <a:pathLst>
              <a:path w="385445" h="31750">
                <a:moveTo>
                  <a:pt x="384837" y="31675"/>
                </a:moveTo>
                <a:lnTo>
                  <a:pt x="0" y="31675"/>
                </a:lnTo>
                <a:lnTo>
                  <a:pt x="0" y="0"/>
                </a:lnTo>
                <a:lnTo>
                  <a:pt x="384837" y="0"/>
                </a:lnTo>
                <a:lnTo>
                  <a:pt x="384837" y="31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85432" y="2952852"/>
            <a:ext cx="366395" cy="418465"/>
          </a:xfrm>
          <a:custGeom>
            <a:avLst/>
            <a:gdLst/>
            <a:ahLst/>
            <a:cxnLst/>
            <a:rect l="l" t="t" r="r" b="b"/>
            <a:pathLst>
              <a:path w="366395" h="418464">
                <a:moveTo>
                  <a:pt x="349852" y="218894"/>
                </a:moveTo>
                <a:lnTo>
                  <a:pt x="310612" y="218894"/>
                </a:lnTo>
                <a:lnTo>
                  <a:pt x="310612" y="108265"/>
                </a:lnTo>
                <a:lnTo>
                  <a:pt x="218421" y="108265"/>
                </a:lnTo>
                <a:lnTo>
                  <a:pt x="218421" y="76589"/>
                </a:lnTo>
                <a:lnTo>
                  <a:pt x="310612" y="76589"/>
                </a:lnTo>
                <a:lnTo>
                  <a:pt x="310612" y="0"/>
                </a:lnTo>
                <a:lnTo>
                  <a:pt x="349852" y="0"/>
                </a:lnTo>
                <a:lnTo>
                  <a:pt x="349852" y="218894"/>
                </a:lnTo>
                <a:close/>
              </a:path>
              <a:path w="366395" h="418464">
                <a:moveTo>
                  <a:pt x="20329" y="219839"/>
                </a:moveTo>
                <a:lnTo>
                  <a:pt x="0" y="189109"/>
                </a:lnTo>
                <a:lnTo>
                  <a:pt x="43472" y="167228"/>
                </a:lnTo>
                <a:lnTo>
                  <a:pt x="76884" y="135685"/>
                </a:lnTo>
                <a:lnTo>
                  <a:pt x="98329" y="96696"/>
                </a:lnTo>
                <a:lnTo>
                  <a:pt x="105901" y="52477"/>
                </a:lnTo>
                <a:lnTo>
                  <a:pt x="105901" y="13237"/>
                </a:lnTo>
                <a:lnTo>
                  <a:pt x="144195" y="13237"/>
                </a:lnTo>
                <a:lnTo>
                  <a:pt x="144195" y="52477"/>
                </a:lnTo>
                <a:lnTo>
                  <a:pt x="151871" y="92826"/>
                </a:lnTo>
                <a:lnTo>
                  <a:pt x="166005" y="116775"/>
                </a:lnTo>
                <a:lnTo>
                  <a:pt x="126230" y="116775"/>
                </a:lnTo>
                <a:lnTo>
                  <a:pt x="109085" y="150430"/>
                </a:lnTo>
                <a:lnTo>
                  <a:pt x="85158" y="179299"/>
                </a:lnTo>
                <a:lnTo>
                  <a:pt x="55292" y="202672"/>
                </a:lnTo>
                <a:lnTo>
                  <a:pt x="20329" y="219839"/>
                </a:lnTo>
                <a:close/>
              </a:path>
              <a:path w="366395" h="418464">
                <a:moveTo>
                  <a:pt x="228349" y="209911"/>
                </a:moveTo>
                <a:lnTo>
                  <a:pt x="195240" y="194428"/>
                </a:lnTo>
                <a:lnTo>
                  <a:pt x="166652" y="173271"/>
                </a:lnTo>
                <a:lnTo>
                  <a:pt x="143383" y="147150"/>
                </a:lnTo>
                <a:lnTo>
                  <a:pt x="126230" y="116775"/>
                </a:lnTo>
                <a:lnTo>
                  <a:pt x="166005" y="116775"/>
                </a:lnTo>
                <a:lnTo>
                  <a:pt x="173330" y="129185"/>
                </a:lnTo>
                <a:lnTo>
                  <a:pt x="206225" y="158984"/>
                </a:lnTo>
                <a:lnTo>
                  <a:pt x="248206" y="179653"/>
                </a:lnTo>
                <a:lnTo>
                  <a:pt x="228349" y="209911"/>
                </a:lnTo>
                <a:close/>
              </a:path>
              <a:path w="366395" h="418464">
                <a:moveTo>
                  <a:pt x="365926" y="417931"/>
                </a:moveTo>
                <a:lnTo>
                  <a:pt x="77534" y="417931"/>
                </a:lnTo>
                <a:lnTo>
                  <a:pt x="77534" y="312503"/>
                </a:lnTo>
                <a:lnTo>
                  <a:pt x="311557" y="312503"/>
                </a:lnTo>
                <a:lnTo>
                  <a:pt x="311557" y="270899"/>
                </a:lnTo>
                <a:lnTo>
                  <a:pt x="76589" y="270899"/>
                </a:lnTo>
                <a:lnTo>
                  <a:pt x="76589" y="240168"/>
                </a:lnTo>
                <a:lnTo>
                  <a:pt x="349852" y="240168"/>
                </a:lnTo>
                <a:lnTo>
                  <a:pt x="349852" y="341815"/>
                </a:lnTo>
                <a:lnTo>
                  <a:pt x="115829" y="341815"/>
                </a:lnTo>
                <a:lnTo>
                  <a:pt x="115829" y="387201"/>
                </a:lnTo>
                <a:lnTo>
                  <a:pt x="365926" y="387201"/>
                </a:lnTo>
                <a:lnTo>
                  <a:pt x="365926" y="417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20383" y="2952379"/>
            <a:ext cx="361315" cy="424180"/>
          </a:xfrm>
          <a:custGeom>
            <a:avLst/>
            <a:gdLst/>
            <a:ahLst/>
            <a:cxnLst/>
            <a:rect l="l" t="t" r="r" b="b"/>
            <a:pathLst>
              <a:path w="361315" h="424179">
                <a:moveTo>
                  <a:pt x="275626" y="118193"/>
                </a:moveTo>
                <a:lnTo>
                  <a:pt x="238750" y="118193"/>
                </a:lnTo>
                <a:lnTo>
                  <a:pt x="238750" y="11346"/>
                </a:lnTo>
                <a:lnTo>
                  <a:pt x="275626" y="11346"/>
                </a:lnTo>
                <a:lnTo>
                  <a:pt x="275626" y="118193"/>
                </a:lnTo>
                <a:close/>
              </a:path>
              <a:path w="361315" h="424179">
                <a:moveTo>
                  <a:pt x="22693" y="332359"/>
                </a:moveTo>
                <a:lnTo>
                  <a:pt x="0" y="304938"/>
                </a:lnTo>
                <a:lnTo>
                  <a:pt x="41833" y="275983"/>
                </a:lnTo>
                <a:lnTo>
                  <a:pt x="76221" y="243653"/>
                </a:lnTo>
                <a:lnTo>
                  <a:pt x="103360" y="208197"/>
                </a:lnTo>
                <a:lnTo>
                  <a:pt x="123446" y="169865"/>
                </a:lnTo>
                <a:lnTo>
                  <a:pt x="136677" y="128907"/>
                </a:lnTo>
                <a:lnTo>
                  <a:pt x="143250" y="85571"/>
                </a:lnTo>
                <a:lnTo>
                  <a:pt x="18910" y="85571"/>
                </a:lnTo>
                <a:lnTo>
                  <a:pt x="18910" y="53896"/>
                </a:lnTo>
                <a:lnTo>
                  <a:pt x="181544" y="53896"/>
                </a:lnTo>
                <a:lnTo>
                  <a:pt x="181190" y="70125"/>
                </a:lnTo>
                <a:lnTo>
                  <a:pt x="180126" y="86222"/>
                </a:lnTo>
                <a:lnTo>
                  <a:pt x="178353" y="102229"/>
                </a:lnTo>
                <a:lnTo>
                  <a:pt x="175871" y="118193"/>
                </a:lnTo>
                <a:lnTo>
                  <a:pt x="275626" y="118193"/>
                </a:lnTo>
                <a:lnTo>
                  <a:pt x="275626" y="149396"/>
                </a:lnTo>
                <a:lnTo>
                  <a:pt x="168780" y="149396"/>
                </a:lnTo>
                <a:lnTo>
                  <a:pt x="153677" y="191253"/>
                </a:lnTo>
                <a:lnTo>
                  <a:pt x="131926" y="230887"/>
                </a:lnTo>
                <a:lnTo>
                  <a:pt x="103117" y="267888"/>
                </a:lnTo>
                <a:lnTo>
                  <a:pt x="66842" y="301848"/>
                </a:lnTo>
                <a:lnTo>
                  <a:pt x="22693" y="332359"/>
                </a:lnTo>
                <a:close/>
              </a:path>
              <a:path w="361315" h="424179">
                <a:moveTo>
                  <a:pt x="275626" y="402330"/>
                </a:moveTo>
                <a:lnTo>
                  <a:pt x="238750" y="402330"/>
                </a:lnTo>
                <a:lnTo>
                  <a:pt x="238750" y="255770"/>
                </a:lnTo>
                <a:lnTo>
                  <a:pt x="162161" y="255770"/>
                </a:lnTo>
                <a:lnTo>
                  <a:pt x="162161" y="224094"/>
                </a:lnTo>
                <a:lnTo>
                  <a:pt x="238750" y="224094"/>
                </a:lnTo>
                <a:lnTo>
                  <a:pt x="238750" y="149396"/>
                </a:lnTo>
                <a:lnTo>
                  <a:pt x="275626" y="149396"/>
                </a:lnTo>
                <a:lnTo>
                  <a:pt x="275626" y="402330"/>
                </a:lnTo>
                <a:close/>
              </a:path>
              <a:path w="361315" h="424179">
                <a:moveTo>
                  <a:pt x="360726" y="423604"/>
                </a:moveTo>
                <a:lnTo>
                  <a:pt x="323849" y="423604"/>
                </a:lnTo>
                <a:lnTo>
                  <a:pt x="323849" y="0"/>
                </a:lnTo>
                <a:lnTo>
                  <a:pt x="360726" y="0"/>
                </a:lnTo>
                <a:lnTo>
                  <a:pt x="360726" y="423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4858" y="2952379"/>
            <a:ext cx="350520" cy="422909"/>
          </a:xfrm>
          <a:custGeom>
            <a:avLst/>
            <a:gdLst/>
            <a:ahLst/>
            <a:cxnLst/>
            <a:rect l="l" t="t" r="r" b="b"/>
            <a:pathLst>
              <a:path w="350520" h="422910">
                <a:moveTo>
                  <a:pt x="325268" y="243478"/>
                </a:moveTo>
                <a:lnTo>
                  <a:pt x="286500" y="243478"/>
                </a:lnTo>
                <a:lnTo>
                  <a:pt x="286500" y="0"/>
                </a:lnTo>
                <a:lnTo>
                  <a:pt x="325268" y="0"/>
                </a:lnTo>
                <a:lnTo>
                  <a:pt x="325268" y="243478"/>
                </a:lnTo>
                <a:close/>
              </a:path>
              <a:path w="350520" h="422910">
                <a:moveTo>
                  <a:pt x="198092" y="200928"/>
                </a:moveTo>
                <a:lnTo>
                  <a:pt x="0" y="200928"/>
                </a:lnTo>
                <a:lnTo>
                  <a:pt x="0" y="27420"/>
                </a:lnTo>
                <a:lnTo>
                  <a:pt x="198092" y="27420"/>
                </a:lnTo>
                <a:lnTo>
                  <a:pt x="198092" y="58151"/>
                </a:lnTo>
                <a:lnTo>
                  <a:pt x="37821" y="58151"/>
                </a:lnTo>
                <a:lnTo>
                  <a:pt x="37821" y="169725"/>
                </a:lnTo>
                <a:lnTo>
                  <a:pt x="198092" y="169725"/>
                </a:lnTo>
                <a:lnTo>
                  <a:pt x="198092" y="200928"/>
                </a:lnTo>
                <a:close/>
              </a:path>
              <a:path w="350520" h="422910">
                <a:moveTo>
                  <a:pt x="198092" y="169725"/>
                </a:moveTo>
                <a:lnTo>
                  <a:pt x="160270" y="169725"/>
                </a:lnTo>
                <a:lnTo>
                  <a:pt x="160270" y="58151"/>
                </a:lnTo>
                <a:lnTo>
                  <a:pt x="198092" y="58151"/>
                </a:lnTo>
                <a:lnTo>
                  <a:pt x="198092" y="169725"/>
                </a:lnTo>
                <a:close/>
              </a:path>
              <a:path w="350520" h="422910">
                <a:moveTo>
                  <a:pt x="210856" y="272317"/>
                </a:moveTo>
                <a:lnTo>
                  <a:pt x="171616" y="272317"/>
                </a:lnTo>
                <a:lnTo>
                  <a:pt x="171616" y="231186"/>
                </a:lnTo>
                <a:lnTo>
                  <a:pt x="210856" y="231186"/>
                </a:lnTo>
                <a:lnTo>
                  <a:pt x="210856" y="272317"/>
                </a:lnTo>
                <a:close/>
              </a:path>
              <a:path w="350520" h="422910">
                <a:moveTo>
                  <a:pt x="335196" y="302102"/>
                </a:moveTo>
                <a:lnTo>
                  <a:pt x="47277" y="302102"/>
                </a:lnTo>
                <a:lnTo>
                  <a:pt x="47277" y="272317"/>
                </a:lnTo>
                <a:lnTo>
                  <a:pt x="335196" y="272317"/>
                </a:lnTo>
                <a:lnTo>
                  <a:pt x="335196" y="302102"/>
                </a:lnTo>
                <a:close/>
              </a:path>
              <a:path w="350520" h="422910">
                <a:moveTo>
                  <a:pt x="43495" y="422659"/>
                </a:moveTo>
                <a:lnTo>
                  <a:pt x="30730" y="392874"/>
                </a:lnTo>
                <a:lnTo>
                  <a:pt x="83119" y="381018"/>
                </a:lnTo>
                <a:lnTo>
                  <a:pt x="127885" y="360076"/>
                </a:lnTo>
                <a:lnTo>
                  <a:pt x="159176" y="332839"/>
                </a:lnTo>
                <a:lnTo>
                  <a:pt x="171143" y="302102"/>
                </a:lnTo>
                <a:lnTo>
                  <a:pt x="210856" y="302102"/>
                </a:lnTo>
                <a:lnTo>
                  <a:pt x="222609" y="332175"/>
                </a:lnTo>
                <a:lnTo>
                  <a:pt x="237304" y="345124"/>
                </a:lnTo>
                <a:lnTo>
                  <a:pt x="191473" y="345124"/>
                </a:lnTo>
                <a:lnTo>
                  <a:pt x="166556" y="372929"/>
                </a:lnTo>
                <a:lnTo>
                  <a:pt x="131844" y="395593"/>
                </a:lnTo>
                <a:lnTo>
                  <a:pt x="89952" y="412406"/>
                </a:lnTo>
                <a:lnTo>
                  <a:pt x="43495" y="422659"/>
                </a:lnTo>
                <a:close/>
              </a:path>
              <a:path w="350520" h="422910">
                <a:moveTo>
                  <a:pt x="337087" y="422659"/>
                </a:moveTo>
                <a:lnTo>
                  <a:pt x="290932" y="412273"/>
                </a:lnTo>
                <a:lnTo>
                  <a:pt x="249742" y="395238"/>
                </a:lnTo>
                <a:lnTo>
                  <a:pt x="215821" y="372530"/>
                </a:lnTo>
                <a:lnTo>
                  <a:pt x="191473" y="345124"/>
                </a:lnTo>
                <a:lnTo>
                  <a:pt x="237304" y="345124"/>
                </a:lnTo>
                <a:lnTo>
                  <a:pt x="253465" y="359366"/>
                </a:lnTo>
                <a:lnTo>
                  <a:pt x="297884" y="380619"/>
                </a:lnTo>
                <a:lnTo>
                  <a:pt x="350325" y="392874"/>
                </a:lnTo>
                <a:lnTo>
                  <a:pt x="337087" y="422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6058" y="2952852"/>
            <a:ext cx="360045" cy="414655"/>
          </a:xfrm>
          <a:custGeom>
            <a:avLst/>
            <a:gdLst/>
            <a:ahLst/>
            <a:cxnLst/>
            <a:rect l="l" t="t" r="r" b="b"/>
            <a:pathLst>
              <a:path w="360045" h="414654">
                <a:moveTo>
                  <a:pt x="347961" y="310612"/>
                </a:moveTo>
                <a:lnTo>
                  <a:pt x="308721" y="310612"/>
                </a:lnTo>
                <a:lnTo>
                  <a:pt x="308721" y="148450"/>
                </a:lnTo>
                <a:lnTo>
                  <a:pt x="223621" y="148450"/>
                </a:lnTo>
                <a:lnTo>
                  <a:pt x="223621" y="116775"/>
                </a:lnTo>
                <a:lnTo>
                  <a:pt x="308721" y="116775"/>
                </a:lnTo>
                <a:lnTo>
                  <a:pt x="308721" y="0"/>
                </a:lnTo>
                <a:lnTo>
                  <a:pt x="347961" y="0"/>
                </a:lnTo>
                <a:lnTo>
                  <a:pt x="347961" y="310612"/>
                </a:lnTo>
                <a:close/>
              </a:path>
              <a:path w="360045" h="414654">
                <a:moveTo>
                  <a:pt x="238750" y="65715"/>
                </a:moveTo>
                <a:lnTo>
                  <a:pt x="12292" y="65715"/>
                </a:lnTo>
                <a:lnTo>
                  <a:pt x="12292" y="34039"/>
                </a:lnTo>
                <a:lnTo>
                  <a:pt x="238750" y="34039"/>
                </a:lnTo>
                <a:lnTo>
                  <a:pt x="238750" y="65715"/>
                </a:lnTo>
                <a:close/>
              </a:path>
              <a:path w="360045" h="414654">
                <a:moveTo>
                  <a:pt x="20329" y="256243"/>
                </a:moveTo>
                <a:lnTo>
                  <a:pt x="0" y="225985"/>
                </a:lnTo>
                <a:lnTo>
                  <a:pt x="43221" y="203137"/>
                </a:lnTo>
                <a:lnTo>
                  <a:pt x="77002" y="170493"/>
                </a:lnTo>
                <a:lnTo>
                  <a:pt x="98994" y="130847"/>
                </a:lnTo>
                <a:lnTo>
                  <a:pt x="106846" y="86990"/>
                </a:lnTo>
                <a:lnTo>
                  <a:pt x="106846" y="65715"/>
                </a:lnTo>
                <a:lnTo>
                  <a:pt x="145614" y="65715"/>
                </a:lnTo>
                <a:lnTo>
                  <a:pt x="145701" y="86990"/>
                </a:lnTo>
                <a:lnTo>
                  <a:pt x="153075" y="127109"/>
                </a:lnTo>
                <a:lnTo>
                  <a:pt x="166543" y="150814"/>
                </a:lnTo>
                <a:lnTo>
                  <a:pt x="127176" y="150814"/>
                </a:lnTo>
                <a:lnTo>
                  <a:pt x="109683" y="185105"/>
                </a:lnTo>
                <a:lnTo>
                  <a:pt x="85453" y="214875"/>
                </a:lnTo>
                <a:lnTo>
                  <a:pt x="55373" y="238972"/>
                </a:lnTo>
                <a:lnTo>
                  <a:pt x="20329" y="256243"/>
                </a:lnTo>
                <a:close/>
              </a:path>
              <a:path w="360045" h="414654">
                <a:moveTo>
                  <a:pt x="229295" y="246787"/>
                </a:moveTo>
                <a:lnTo>
                  <a:pt x="195986" y="230728"/>
                </a:lnTo>
                <a:lnTo>
                  <a:pt x="167420" y="208729"/>
                </a:lnTo>
                <a:lnTo>
                  <a:pt x="144262" y="181766"/>
                </a:lnTo>
                <a:lnTo>
                  <a:pt x="127176" y="150814"/>
                </a:lnTo>
                <a:lnTo>
                  <a:pt x="166543" y="150814"/>
                </a:lnTo>
                <a:lnTo>
                  <a:pt x="174098" y="164111"/>
                </a:lnTo>
                <a:lnTo>
                  <a:pt x="206646" y="194819"/>
                </a:lnTo>
                <a:lnTo>
                  <a:pt x="248678" y="216530"/>
                </a:lnTo>
                <a:lnTo>
                  <a:pt x="229295" y="246787"/>
                </a:lnTo>
                <a:close/>
              </a:path>
              <a:path w="360045" h="414654">
                <a:moveTo>
                  <a:pt x="359780" y="414149"/>
                </a:moveTo>
                <a:lnTo>
                  <a:pt x="76589" y="414149"/>
                </a:lnTo>
                <a:lnTo>
                  <a:pt x="76589" y="283191"/>
                </a:lnTo>
                <a:lnTo>
                  <a:pt x="115829" y="283191"/>
                </a:lnTo>
                <a:lnTo>
                  <a:pt x="115829" y="382473"/>
                </a:lnTo>
                <a:lnTo>
                  <a:pt x="359780" y="382473"/>
                </a:lnTo>
                <a:lnTo>
                  <a:pt x="359780" y="414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56282" y="2952379"/>
            <a:ext cx="363855" cy="424180"/>
          </a:xfrm>
          <a:custGeom>
            <a:avLst/>
            <a:gdLst/>
            <a:ahLst/>
            <a:cxnLst/>
            <a:rect l="l" t="t" r="r" b="b"/>
            <a:pathLst>
              <a:path w="363854" h="424179">
                <a:moveTo>
                  <a:pt x="277990" y="401857"/>
                </a:moveTo>
                <a:lnTo>
                  <a:pt x="241114" y="401857"/>
                </a:lnTo>
                <a:lnTo>
                  <a:pt x="241114" y="199510"/>
                </a:lnTo>
                <a:lnTo>
                  <a:pt x="176344" y="199510"/>
                </a:lnTo>
                <a:lnTo>
                  <a:pt x="176344" y="167361"/>
                </a:lnTo>
                <a:lnTo>
                  <a:pt x="241114" y="167361"/>
                </a:lnTo>
                <a:lnTo>
                  <a:pt x="241114" y="9928"/>
                </a:lnTo>
                <a:lnTo>
                  <a:pt x="277990" y="9928"/>
                </a:lnTo>
                <a:lnTo>
                  <a:pt x="277990" y="401857"/>
                </a:lnTo>
                <a:close/>
              </a:path>
              <a:path w="363854" h="424179">
                <a:moveTo>
                  <a:pt x="127176" y="78007"/>
                </a:moveTo>
                <a:lnTo>
                  <a:pt x="89826" y="78007"/>
                </a:lnTo>
                <a:lnTo>
                  <a:pt x="89826" y="15128"/>
                </a:lnTo>
                <a:lnTo>
                  <a:pt x="127176" y="15128"/>
                </a:lnTo>
                <a:lnTo>
                  <a:pt x="127176" y="78007"/>
                </a:lnTo>
                <a:close/>
              </a:path>
              <a:path w="363854" h="424179">
                <a:moveTo>
                  <a:pt x="205183" y="110156"/>
                </a:moveTo>
                <a:lnTo>
                  <a:pt x="11346" y="110156"/>
                </a:lnTo>
                <a:lnTo>
                  <a:pt x="11346" y="78007"/>
                </a:lnTo>
                <a:lnTo>
                  <a:pt x="205183" y="78007"/>
                </a:lnTo>
                <a:lnTo>
                  <a:pt x="205183" y="110156"/>
                </a:lnTo>
                <a:close/>
              </a:path>
              <a:path w="363854" h="424179">
                <a:moveTo>
                  <a:pt x="22693" y="337087"/>
                </a:moveTo>
                <a:lnTo>
                  <a:pt x="0" y="308248"/>
                </a:lnTo>
                <a:lnTo>
                  <a:pt x="38169" y="275885"/>
                </a:lnTo>
                <a:lnTo>
                  <a:pt x="66365" y="232663"/>
                </a:lnTo>
                <a:lnTo>
                  <a:pt x="83836" y="182793"/>
                </a:lnTo>
                <a:lnTo>
                  <a:pt x="89826" y="130485"/>
                </a:lnTo>
                <a:lnTo>
                  <a:pt x="89826" y="110156"/>
                </a:lnTo>
                <a:lnTo>
                  <a:pt x="126703" y="110156"/>
                </a:lnTo>
                <a:lnTo>
                  <a:pt x="126703" y="130485"/>
                </a:lnTo>
                <a:lnTo>
                  <a:pt x="132915" y="180983"/>
                </a:lnTo>
                <a:lnTo>
                  <a:pt x="144213" y="210856"/>
                </a:lnTo>
                <a:lnTo>
                  <a:pt x="108737" y="210856"/>
                </a:lnTo>
                <a:lnTo>
                  <a:pt x="94960" y="249794"/>
                </a:lnTo>
                <a:lnTo>
                  <a:pt x="75821" y="284786"/>
                </a:lnTo>
                <a:lnTo>
                  <a:pt x="51628" y="314372"/>
                </a:lnTo>
                <a:lnTo>
                  <a:pt x="22693" y="337087"/>
                </a:lnTo>
                <a:close/>
              </a:path>
              <a:path w="363854" h="424179">
                <a:moveTo>
                  <a:pt x="195728" y="328104"/>
                </a:moveTo>
                <a:lnTo>
                  <a:pt x="166977" y="307191"/>
                </a:lnTo>
                <a:lnTo>
                  <a:pt x="142659" y="279940"/>
                </a:lnTo>
                <a:lnTo>
                  <a:pt x="123127" y="247459"/>
                </a:lnTo>
                <a:lnTo>
                  <a:pt x="108737" y="210856"/>
                </a:lnTo>
                <a:lnTo>
                  <a:pt x="144213" y="210856"/>
                </a:lnTo>
                <a:lnTo>
                  <a:pt x="150873" y="228467"/>
                </a:lnTo>
                <a:lnTo>
                  <a:pt x="179557" y="269037"/>
                </a:lnTo>
                <a:lnTo>
                  <a:pt x="217948" y="298792"/>
                </a:lnTo>
                <a:lnTo>
                  <a:pt x="195728" y="328104"/>
                </a:lnTo>
                <a:close/>
              </a:path>
              <a:path w="363854" h="424179">
                <a:moveTo>
                  <a:pt x="363562" y="423604"/>
                </a:moveTo>
                <a:lnTo>
                  <a:pt x="326213" y="423604"/>
                </a:lnTo>
                <a:lnTo>
                  <a:pt x="326213" y="0"/>
                </a:lnTo>
                <a:lnTo>
                  <a:pt x="363562" y="0"/>
                </a:lnTo>
                <a:lnTo>
                  <a:pt x="363562" y="423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11998" y="2979800"/>
            <a:ext cx="383540" cy="397510"/>
          </a:xfrm>
          <a:custGeom>
            <a:avLst/>
            <a:gdLst/>
            <a:ahLst/>
            <a:cxnLst/>
            <a:rect l="l" t="t" r="r" b="b"/>
            <a:pathLst>
              <a:path w="383540" h="397510">
                <a:moveTo>
                  <a:pt x="210384" y="397129"/>
                </a:moveTo>
                <a:lnTo>
                  <a:pt x="171143" y="397129"/>
                </a:lnTo>
                <a:lnTo>
                  <a:pt x="171143" y="214166"/>
                </a:lnTo>
                <a:lnTo>
                  <a:pt x="0" y="214166"/>
                </a:lnTo>
                <a:lnTo>
                  <a:pt x="0" y="182490"/>
                </a:lnTo>
                <a:lnTo>
                  <a:pt x="281300" y="182490"/>
                </a:lnTo>
                <a:lnTo>
                  <a:pt x="288953" y="139593"/>
                </a:lnTo>
                <a:lnTo>
                  <a:pt x="292883" y="101705"/>
                </a:lnTo>
                <a:lnTo>
                  <a:pt x="294330" y="67806"/>
                </a:lnTo>
                <a:lnTo>
                  <a:pt x="294537" y="31203"/>
                </a:lnTo>
                <a:lnTo>
                  <a:pt x="47750" y="31203"/>
                </a:lnTo>
                <a:lnTo>
                  <a:pt x="47750" y="0"/>
                </a:lnTo>
                <a:lnTo>
                  <a:pt x="332359" y="0"/>
                </a:lnTo>
                <a:lnTo>
                  <a:pt x="332359" y="36876"/>
                </a:lnTo>
                <a:lnTo>
                  <a:pt x="332175" y="67806"/>
                </a:lnTo>
                <a:lnTo>
                  <a:pt x="330882" y="101705"/>
                </a:lnTo>
                <a:lnTo>
                  <a:pt x="327373" y="139593"/>
                </a:lnTo>
                <a:lnTo>
                  <a:pt x="320540" y="182490"/>
                </a:lnTo>
                <a:lnTo>
                  <a:pt x="383419" y="182490"/>
                </a:lnTo>
                <a:lnTo>
                  <a:pt x="383419" y="214166"/>
                </a:lnTo>
                <a:lnTo>
                  <a:pt x="210384" y="214166"/>
                </a:lnTo>
                <a:lnTo>
                  <a:pt x="210384" y="397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46477" y="2991147"/>
            <a:ext cx="385445" cy="331470"/>
          </a:xfrm>
          <a:custGeom>
            <a:avLst/>
            <a:gdLst/>
            <a:ahLst/>
            <a:cxnLst/>
            <a:rect l="l" t="t" r="r" b="b"/>
            <a:pathLst>
              <a:path w="385445" h="331470">
                <a:moveTo>
                  <a:pt x="352688" y="31675"/>
                </a:moveTo>
                <a:lnTo>
                  <a:pt x="31675" y="31675"/>
                </a:lnTo>
                <a:lnTo>
                  <a:pt x="31675" y="0"/>
                </a:lnTo>
                <a:lnTo>
                  <a:pt x="352688" y="0"/>
                </a:lnTo>
                <a:lnTo>
                  <a:pt x="352688" y="31675"/>
                </a:lnTo>
                <a:close/>
              </a:path>
              <a:path w="385445" h="331470">
                <a:moveTo>
                  <a:pt x="34985" y="211329"/>
                </a:moveTo>
                <a:lnTo>
                  <a:pt x="18438" y="179653"/>
                </a:lnTo>
                <a:lnTo>
                  <a:pt x="62557" y="166968"/>
                </a:lnTo>
                <a:lnTo>
                  <a:pt x="104180" y="144888"/>
                </a:lnTo>
                <a:lnTo>
                  <a:pt x="139108" y="115250"/>
                </a:lnTo>
                <a:lnTo>
                  <a:pt x="163144" y="79894"/>
                </a:lnTo>
                <a:lnTo>
                  <a:pt x="172089" y="40658"/>
                </a:lnTo>
                <a:lnTo>
                  <a:pt x="172089" y="31675"/>
                </a:lnTo>
                <a:lnTo>
                  <a:pt x="212275" y="31675"/>
                </a:lnTo>
                <a:lnTo>
                  <a:pt x="212275" y="40658"/>
                </a:lnTo>
                <a:lnTo>
                  <a:pt x="221273" y="79792"/>
                </a:lnTo>
                <a:lnTo>
                  <a:pt x="233072" y="96918"/>
                </a:lnTo>
                <a:lnTo>
                  <a:pt x="192418" y="96918"/>
                </a:lnTo>
                <a:lnTo>
                  <a:pt x="165426" y="137599"/>
                </a:lnTo>
                <a:lnTo>
                  <a:pt x="127530" y="170966"/>
                </a:lnTo>
                <a:lnTo>
                  <a:pt x="82720" y="195912"/>
                </a:lnTo>
                <a:lnTo>
                  <a:pt x="34985" y="211329"/>
                </a:lnTo>
                <a:close/>
              </a:path>
              <a:path w="385445" h="331470">
                <a:moveTo>
                  <a:pt x="351270" y="209438"/>
                </a:moveTo>
                <a:lnTo>
                  <a:pt x="302914" y="194649"/>
                </a:lnTo>
                <a:lnTo>
                  <a:pt x="257661" y="170198"/>
                </a:lnTo>
                <a:lnTo>
                  <a:pt x="219499" y="137237"/>
                </a:lnTo>
                <a:lnTo>
                  <a:pt x="192418" y="96918"/>
                </a:lnTo>
                <a:lnTo>
                  <a:pt x="233072" y="96918"/>
                </a:lnTo>
                <a:lnTo>
                  <a:pt x="245452" y="114887"/>
                </a:lnTo>
                <a:lnTo>
                  <a:pt x="280592" y="144173"/>
                </a:lnTo>
                <a:lnTo>
                  <a:pt x="322473" y="165879"/>
                </a:lnTo>
                <a:lnTo>
                  <a:pt x="366872" y="178235"/>
                </a:lnTo>
                <a:lnTo>
                  <a:pt x="351270" y="209438"/>
                </a:lnTo>
                <a:close/>
              </a:path>
              <a:path w="385445" h="331470">
                <a:moveTo>
                  <a:pt x="211802" y="298792"/>
                </a:moveTo>
                <a:lnTo>
                  <a:pt x="173035" y="298792"/>
                </a:lnTo>
                <a:lnTo>
                  <a:pt x="173035" y="196200"/>
                </a:lnTo>
                <a:lnTo>
                  <a:pt x="211802" y="196200"/>
                </a:lnTo>
                <a:lnTo>
                  <a:pt x="211802" y="298792"/>
                </a:lnTo>
                <a:close/>
              </a:path>
              <a:path w="385445" h="331470">
                <a:moveTo>
                  <a:pt x="384837" y="330941"/>
                </a:moveTo>
                <a:lnTo>
                  <a:pt x="0" y="330941"/>
                </a:lnTo>
                <a:lnTo>
                  <a:pt x="0" y="298792"/>
                </a:lnTo>
                <a:lnTo>
                  <a:pt x="384837" y="298792"/>
                </a:lnTo>
                <a:lnTo>
                  <a:pt x="384837" y="330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97776" y="2964671"/>
            <a:ext cx="384175" cy="411480"/>
          </a:xfrm>
          <a:custGeom>
            <a:avLst/>
            <a:gdLst/>
            <a:ahLst/>
            <a:cxnLst/>
            <a:rect l="l" t="t" r="r" b="b"/>
            <a:pathLst>
              <a:path w="384175" h="411479">
                <a:moveTo>
                  <a:pt x="191945" y="411312"/>
                </a:moveTo>
                <a:lnTo>
                  <a:pt x="130374" y="406924"/>
                </a:lnTo>
                <a:lnTo>
                  <a:pt x="84803" y="393938"/>
                </a:lnTo>
                <a:lnTo>
                  <a:pt x="56518" y="372619"/>
                </a:lnTo>
                <a:lnTo>
                  <a:pt x="46804" y="343233"/>
                </a:lnTo>
                <a:lnTo>
                  <a:pt x="56518" y="314120"/>
                </a:lnTo>
                <a:lnTo>
                  <a:pt x="84803" y="292942"/>
                </a:lnTo>
                <a:lnTo>
                  <a:pt x="130374" y="280007"/>
                </a:lnTo>
                <a:lnTo>
                  <a:pt x="191945" y="275626"/>
                </a:lnTo>
                <a:lnTo>
                  <a:pt x="253517" y="280007"/>
                </a:lnTo>
                <a:lnTo>
                  <a:pt x="299088" y="292942"/>
                </a:lnTo>
                <a:lnTo>
                  <a:pt x="314478" y="304466"/>
                </a:lnTo>
                <a:lnTo>
                  <a:pt x="191945" y="304466"/>
                </a:lnTo>
                <a:lnTo>
                  <a:pt x="146604" y="306999"/>
                </a:lnTo>
                <a:lnTo>
                  <a:pt x="113229" y="314453"/>
                </a:lnTo>
                <a:lnTo>
                  <a:pt x="92619" y="326605"/>
                </a:lnTo>
                <a:lnTo>
                  <a:pt x="85571" y="343233"/>
                </a:lnTo>
                <a:lnTo>
                  <a:pt x="92619" y="360061"/>
                </a:lnTo>
                <a:lnTo>
                  <a:pt x="113229" y="372190"/>
                </a:lnTo>
                <a:lnTo>
                  <a:pt x="146604" y="379533"/>
                </a:lnTo>
                <a:lnTo>
                  <a:pt x="191945" y="382000"/>
                </a:lnTo>
                <a:lnTo>
                  <a:pt x="314926" y="382000"/>
                </a:lnTo>
                <a:lnTo>
                  <a:pt x="299088" y="393938"/>
                </a:lnTo>
                <a:lnTo>
                  <a:pt x="253517" y="406924"/>
                </a:lnTo>
                <a:lnTo>
                  <a:pt x="191945" y="411312"/>
                </a:lnTo>
                <a:close/>
              </a:path>
              <a:path w="384175" h="411479">
                <a:moveTo>
                  <a:pt x="314926" y="382000"/>
                </a:moveTo>
                <a:lnTo>
                  <a:pt x="191945" y="382000"/>
                </a:lnTo>
                <a:lnTo>
                  <a:pt x="237487" y="379533"/>
                </a:lnTo>
                <a:lnTo>
                  <a:pt x="270840" y="372190"/>
                </a:lnTo>
                <a:lnTo>
                  <a:pt x="291339" y="360061"/>
                </a:lnTo>
                <a:lnTo>
                  <a:pt x="298320" y="343233"/>
                </a:lnTo>
                <a:lnTo>
                  <a:pt x="291339" y="326605"/>
                </a:lnTo>
                <a:lnTo>
                  <a:pt x="270840" y="314453"/>
                </a:lnTo>
                <a:lnTo>
                  <a:pt x="237487" y="306999"/>
                </a:lnTo>
                <a:lnTo>
                  <a:pt x="191945" y="304466"/>
                </a:lnTo>
                <a:lnTo>
                  <a:pt x="314478" y="304466"/>
                </a:lnTo>
                <a:lnTo>
                  <a:pt x="327373" y="314120"/>
                </a:lnTo>
                <a:lnTo>
                  <a:pt x="337087" y="343233"/>
                </a:lnTo>
                <a:lnTo>
                  <a:pt x="327373" y="372619"/>
                </a:lnTo>
                <a:lnTo>
                  <a:pt x="314926" y="382000"/>
                </a:lnTo>
                <a:close/>
              </a:path>
              <a:path w="384175" h="411479">
                <a:moveTo>
                  <a:pt x="338978" y="170671"/>
                </a:moveTo>
                <a:lnTo>
                  <a:pt x="50586" y="170671"/>
                </a:lnTo>
                <a:lnTo>
                  <a:pt x="50586" y="0"/>
                </a:lnTo>
                <a:lnTo>
                  <a:pt x="336614" y="0"/>
                </a:lnTo>
                <a:lnTo>
                  <a:pt x="336614" y="30257"/>
                </a:lnTo>
                <a:lnTo>
                  <a:pt x="89354" y="30257"/>
                </a:lnTo>
                <a:lnTo>
                  <a:pt x="89354" y="69497"/>
                </a:lnTo>
                <a:lnTo>
                  <a:pt x="325268" y="69497"/>
                </a:lnTo>
                <a:lnTo>
                  <a:pt x="325268" y="98809"/>
                </a:lnTo>
                <a:lnTo>
                  <a:pt x="89354" y="98809"/>
                </a:lnTo>
                <a:lnTo>
                  <a:pt x="89354" y="140413"/>
                </a:lnTo>
                <a:lnTo>
                  <a:pt x="338978" y="140413"/>
                </a:lnTo>
                <a:lnTo>
                  <a:pt x="338978" y="170671"/>
                </a:lnTo>
                <a:close/>
              </a:path>
              <a:path w="384175" h="411479">
                <a:moveTo>
                  <a:pt x="211329" y="212275"/>
                </a:moveTo>
                <a:lnTo>
                  <a:pt x="172562" y="212275"/>
                </a:lnTo>
                <a:lnTo>
                  <a:pt x="172562" y="170671"/>
                </a:lnTo>
                <a:lnTo>
                  <a:pt x="211329" y="170671"/>
                </a:lnTo>
                <a:lnTo>
                  <a:pt x="211329" y="212275"/>
                </a:lnTo>
                <a:close/>
              </a:path>
              <a:path w="384175" h="411479">
                <a:moveTo>
                  <a:pt x="383891" y="243478"/>
                </a:moveTo>
                <a:lnTo>
                  <a:pt x="0" y="243478"/>
                </a:lnTo>
                <a:lnTo>
                  <a:pt x="0" y="212275"/>
                </a:lnTo>
                <a:lnTo>
                  <a:pt x="383891" y="212275"/>
                </a:lnTo>
                <a:lnTo>
                  <a:pt x="383891" y="243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8734619" y="2948124"/>
            <a:ext cx="480059" cy="460375"/>
            <a:chOff x="9775990" y="2948124"/>
            <a:chExt cx="480059" cy="460375"/>
          </a:xfrm>
        </p:grpSpPr>
        <p:sp>
          <p:nvSpPr>
            <p:cNvPr id="28" name="object 28"/>
            <p:cNvSpPr/>
            <p:nvPr/>
          </p:nvSpPr>
          <p:spPr>
            <a:xfrm>
              <a:off x="9775990" y="2948124"/>
              <a:ext cx="390525" cy="422909"/>
            </a:xfrm>
            <a:custGeom>
              <a:avLst/>
              <a:gdLst/>
              <a:ahLst/>
              <a:cxnLst/>
              <a:rect l="l" t="t" r="r" b="b"/>
              <a:pathLst>
                <a:path w="390525" h="422910">
                  <a:moveTo>
                    <a:pt x="144195" y="47750"/>
                  </a:moveTo>
                  <a:lnTo>
                    <a:pt x="105428" y="47750"/>
                  </a:lnTo>
                  <a:lnTo>
                    <a:pt x="105428" y="0"/>
                  </a:lnTo>
                  <a:lnTo>
                    <a:pt x="144195" y="0"/>
                  </a:lnTo>
                  <a:lnTo>
                    <a:pt x="144195" y="47750"/>
                  </a:lnTo>
                  <a:close/>
                </a:path>
                <a:path w="390525" h="422910">
                  <a:moveTo>
                    <a:pt x="250097" y="78953"/>
                  </a:moveTo>
                  <a:lnTo>
                    <a:pt x="0" y="78953"/>
                  </a:lnTo>
                  <a:lnTo>
                    <a:pt x="0" y="47750"/>
                  </a:lnTo>
                  <a:lnTo>
                    <a:pt x="250097" y="47750"/>
                  </a:lnTo>
                  <a:lnTo>
                    <a:pt x="250097" y="78953"/>
                  </a:lnTo>
                  <a:close/>
                </a:path>
                <a:path w="390525" h="422910">
                  <a:moveTo>
                    <a:pt x="124812" y="247260"/>
                  </a:moveTo>
                  <a:lnTo>
                    <a:pt x="83474" y="242045"/>
                  </a:lnTo>
                  <a:lnTo>
                    <a:pt x="51532" y="227167"/>
                  </a:lnTo>
                  <a:lnTo>
                    <a:pt x="30937" y="203780"/>
                  </a:lnTo>
                  <a:lnTo>
                    <a:pt x="23638" y="173035"/>
                  </a:lnTo>
                  <a:lnTo>
                    <a:pt x="30937" y="142563"/>
                  </a:lnTo>
                  <a:lnTo>
                    <a:pt x="51532" y="119316"/>
                  </a:lnTo>
                  <a:lnTo>
                    <a:pt x="83474" y="104490"/>
                  </a:lnTo>
                  <a:lnTo>
                    <a:pt x="124812" y="99282"/>
                  </a:lnTo>
                  <a:lnTo>
                    <a:pt x="166224" y="104490"/>
                  </a:lnTo>
                  <a:lnTo>
                    <a:pt x="198328" y="119316"/>
                  </a:lnTo>
                  <a:lnTo>
                    <a:pt x="206190" y="128121"/>
                  </a:lnTo>
                  <a:lnTo>
                    <a:pt x="124812" y="128121"/>
                  </a:lnTo>
                  <a:lnTo>
                    <a:pt x="98410" y="131283"/>
                  </a:lnTo>
                  <a:lnTo>
                    <a:pt x="78125" y="140295"/>
                  </a:lnTo>
                  <a:lnTo>
                    <a:pt x="65109" y="154449"/>
                  </a:lnTo>
                  <a:lnTo>
                    <a:pt x="60514" y="173035"/>
                  </a:lnTo>
                  <a:lnTo>
                    <a:pt x="65109" y="191820"/>
                  </a:lnTo>
                  <a:lnTo>
                    <a:pt x="78125" y="205951"/>
                  </a:lnTo>
                  <a:lnTo>
                    <a:pt x="98410" y="214853"/>
                  </a:lnTo>
                  <a:lnTo>
                    <a:pt x="124812" y="217948"/>
                  </a:lnTo>
                  <a:lnTo>
                    <a:pt x="206510" y="217948"/>
                  </a:lnTo>
                  <a:lnTo>
                    <a:pt x="198328" y="227167"/>
                  </a:lnTo>
                  <a:lnTo>
                    <a:pt x="166224" y="242045"/>
                  </a:lnTo>
                  <a:lnTo>
                    <a:pt x="124812" y="247260"/>
                  </a:lnTo>
                  <a:close/>
                </a:path>
                <a:path w="390525" h="422910">
                  <a:moveTo>
                    <a:pt x="206510" y="217948"/>
                  </a:moveTo>
                  <a:lnTo>
                    <a:pt x="124812" y="217948"/>
                  </a:lnTo>
                  <a:lnTo>
                    <a:pt x="151287" y="214853"/>
                  </a:lnTo>
                  <a:lnTo>
                    <a:pt x="171734" y="205951"/>
                  </a:lnTo>
                  <a:lnTo>
                    <a:pt x="184913" y="191820"/>
                  </a:lnTo>
                  <a:lnTo>
                    <a:pt x="189582" y="173035"/>
                  </a:lnTo>
                  <a:lnTo>
                    <a:pt x="184913" y="154449"/>
                  </a:lnTo>
                  <a:lnTo>
                    <a:pt x="171734" y="140295"/>
                  </a:lnTo>
                  <a:lnTo>
                    <a:pt x="151287" y="131283"/>
                  </a:lnTo>
                  <a:lnTo>
                    <a:pt x="124812" y="128121"/>
                  </a:lnTo>
                  <a:lnTo>
                    <a:pt x="206190" y="128121"/>
                  </a:lnTo>
                  <a:lnTo>
                    <a:pt x="219086" y="142563"/>
                  </a:lnTo>
                  <a:lnTo>
                    <a:pt x="226458" y="173035"/>
                  </a:lnTo>
                  <a:lnTo>
                    <a:pt x="219086" y="203780"/>
                  </a:lnTo>
                  <a:lnTo>
                    <a:pt x="206510" y="217948"/>
                  </a:lnTo>
                  <a:close/>
                </a:path>
                <a:path w="390525" h="422910">
                  <a:moveTo>
                    <a:pt x="327631" y="422659"/>
                  </a:moveTo>
                  <a:lnTo>
                    <a:pt x="60987" y="422659"/>
                  </a:lnTo>
                  <a:lnTo>
                    <a:pt x="60987" y="269480"/>
                  </a:lnTo>
                  <a:lnTo>
                    <a:pt x="99282" y="269480"/>
                  </a:lnTo>
                  <a:lnTo>
                    <a:pt x="99282" y="314394"/>
                  </a:lnTo>
                  <a:lnTo>
                    <a:pt x="327631" y="314394"/>
                  </a:lnTo>
                  <a:lnTo>
                    <a:pt x="327631" y="344651"/>
                  </a:lnTo>
                  <a:lnTo>
                    <a:pt x="99282" y="344651"/>
                  </a:lnTo>
                  <a:lnTo>
                    <a:pt x="99282" y="391456"/>
                  </a:lnTo>
                  <a:lnTo>
                    <a:pt x="327631" y="391456"/>
                  </a:lnTo>
                  <a:lnTo>
                    <a:pt x="327631" y="422659"/>
                  </a:lnTo>
                  <a:close/>
                </a:path>
                <a:path w="390525" h="422910">
                  <a:moveTo>
                    <a:pt x="327631" y="314394"/>
                  </a:moveTo>
                  <a:lnTo>
                    <a:pt x="289337" y="314394"/>
                  </a:lnTo>
                  <a:lnTo>
                    <a:pt x="289337" y="269480"/>
                  </a:lnTo>
                  <a:lnTo>
                    <a:pt x="327631" y="269480"/>
                  </a:lnTo>
                  <a:lnTo>
                    <a:pt x="327631" y="314394"/>
                  </a:lnTo>
                  <a:close/>
                </a:path>
                <a:path w="390525" h="422910">
                  <a:moveTo>
                    <a:pt x="327631" y="391456"/>
                  </a:moveTo>
                  <a:lnTo>
                    <a:pt x="289337" y="391456"/>
                  </a:lnTo>
                  <a:lnTo>
                    <a:pt x="289337" y="344651"/>
                  </a:lnTo>
                  <a:lnTo>
                    <a:pt x="327631" y="344651"/>
                  </a:lnTo>
                  <a:lnTo>
                    <a:pt x="327631" y="391456"/>
                  </a:lnTo>
                  <a:close/>
                </a:path>
                <a:path w="390525" h="422910">
                  <a:moveTo>
                    <a:pt x="327631" y="250569"/>
                  </a:moveTo>
                  <a:lnTo>
                    <a:pt x="288864" y="250569"/>
                  </a:lnTo>
                  <a:lnTo>
                    <a:pt x="288864" y="4254"/>
                  </a:lnTo>
                  <a:lnTo>
                    <a:pt x="327631" y="4254"/>
                  </a:lnTo>
                  <a:lnTo>
                    <a:pt x="327631" y="112047"/>
                  </a:lnTo>
                  <a:lnTo>
                    <a:pt x="390510" y="112047"/>
                  </a:lnTo>
                  <a:lnTo>
                    <a:pt x="390510" y="144668"/>
                  </a:lnTo>
                  <a:lnTo>
                    <a:pt x="327631" y="144668"/>
                  </a:lnTo>
                  <a:lnTo>
                    <a:pt x="327631" y="2505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1160" y="3290916"/>
              <a:ext cx="64406" cy="117500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9383346" y="2952379"/>
            <a:ext cx="355600" cy="424180"/>
          </a:xfrm>
          <a:custGeom>
            <a:avLst/>
            <a:gdLst/>
            <a:ahLst/>
            <a:cxnLst/>
            <a:rect l="l" t="t" r="r" b="b"/>
            <a:pathLst>
              <a:path w="355600" h="424179">
                <a:moveTo>
                  <a:pt x="271844" y="102591"/>
                </a:moveTo>
                <a:lnTo>
                  <a:pt x="234968" y="102591"/>
                </a:lnTo>
                <a:lnTo>
                  <a:pt x="234968" y="9455"/>
                </a:lnTo>
                <a:lnTo>
                  <a:pt x="271844" y="9455"/>
                </a:lnTo>
                <a:lnTo>
                  <a:pt x="271844" y="102591"/>
                </a:lnTo>
                <a:close/>
              </a:path>
              <a:path w="355600" h="424179">
                <a:moveTo>
                  <a:pt x="90299" y="330941"/>
                </a:moveTo>
                <a:lnTo>
                  <a:pt x="53054" y="320651"/>
                </a:lnTo>
                <a:lnTo>
                  <a:pt x="24584" y="291169"/>
                </a:lnTo>
                <a:lnTo>
                  <a:pt x="6397" y="244578"/>
                </a:lnTo>
                <a:lnTo>
                  <a:pt x="0" y="182963"/>
                </a:lnTo>
                <a:lnTo>
                  <a:pt x="6397" y="121620"/>
                </a:lnTo>
                <a:lnTo>
                  <a:pt x="24584" y="75170"/>
                </a:lnTo>
                <a:lnTo>
                  <a:pt x="53054" y="45740"/>
                </a:lnTo>
                <a:lnTo>
                  <a:pt x="90299" y="35458"/>
                </a:lnTo>
                <a:lnTo>
                  <a:pt x="116132" y="39964"/>
                </a:lnTo>
                <a:lnTo>
                  <a:pt x="138108" y="53068"/>
                </a:lnTo>
                <a:lnTo>
                  <a:pt x="153585" y="71388"/>
                </a:lnTo>
                <a:lnTo>
                  <a:pt x="90299" y="71388"/>
                </a:lnTo>
                <a:lnTo>
                  <a:pt x="67495" y="79182"/>
                </a:lnTo>
                <a:lnTo>
                  <a:pt x="50054" y="101468"/>
                </a:lnTo>
                <a:lnTo>
                  <a:pt x="38907" y="136609"/>
                </a:lnTo>
                <a:lnTo>
                  <a:pt x="34985" y="182963"/>
                </a:lnTo>
                <a:lnTo>
                  <a:pt x="38907" y="229590"/>
                </a:lnTo>
                <a:lnTo>
                  <a:pt x="50054" y="264871"/>
                </a:lnTo>
                <a:lnTo>
                  <a:pt x="67495" y="287209"/>
                </a:lnTo>
                <a:lnTo>
                  <a:pt x="90299" y="295010"/>
                </a:lnTo>
                <a:lnTo>
                  <a:pt x="153388" y="295010"/>
                </a:lnTo>
                <a:lnTo>
                  <a:pt x="137931" y="313330"/>
                </a:lnTo>
                <a:lnTo>
                  <a:pt x="116065" y="326435"/>
                </a:lnTo>
                <a:lnTo>
                  <a:pt x="90299" y="330941"/>
                </a:lnTo>
                <a:close/>
              </a:path>
              <a:path w="355600" h="424179">
                <a:moveTo>
                  <a:pt x="153388" y="295010"/>
                </a:moveTo>
                <a:lnTo>
                  <a:pt x="90299" y="295010"/>
                </a:lnTo>
                <a:lnTo>
                  <a:pt x="113303" y="287209"/>
                </a:lnTo>
                <a:lnTo>
                  <a:pt x="130721" y="264871"/>
                </a:lnTo>
                <a:lnTo>
                  <a:pt x="141758" y="229590"/>
                </a:lnTo>
                <a:lnTo>
                  <a:pt x="145614" y="182963"/>
                </a:lnTo>
                <a:lnTo>
                  <a:pt x="141758" y="136609"/>
                </a:lnTo>
                <a:lnTo>
                  <a:pt x="130721" y="101468"/>
                </a:lnTo>
                <a:lnTo>
                  <a:pt x="113303" y="79182"/>
                </a:lnTo>
                <a:lnTo>
                  <a:pt x="90299" y="71388"/>
                </a:lnTo>
                <a:lnTo>
                  <a:pt x="153585" y="71388"/>
                </a:lnTo>
                <a:lnTo>
                  <a:pt x="155919" y="74151"/>
                </a:lnTo>
                <a:lnTo>
                  <a:pt x="169252" y="102591"/>
                </a:lnTo>
                <a:lnTo>
                  <a:pt x="271844" y="102591"/>
                </a:lnTo>
                <a:lnTo>
                  <a:pt x="271844" y="134267"/>
                </a:lnTo>
                <a:lnTo>
                  <a:pt x="177290" y="134267"/>
                </a:lnTo>
                <a:lnTo>
                  <a:pt x="178878" y="145732"/>
                </a:lnTo>
                <a:lnTo>
                  <a:pt x="180067" y="157551"/>
                </a:lnTo>
                <a:lnTo>
                  <a:pt x="180813" y="169902"/>
                </a:lnTo>
                <a:lnTo>
                  <a:pt x="181072" y="182963"/>
                </a:lnTo>
                <a:lnTo>
                  <a:pt x="180813" y="196023"/>
                </a:lnTo>
                <a:lnTo>
                  <a:pt x="180067" y="208374"/>
                </a:lnTo>
                <a:lnTo>
                  <a:pt x="178878" y="220194"/>
                </a:lnTo>
                <a:lnTo>
                  <a:pt x="177290" y="231658"/>
                </a:lnTo>
                <a:lnTo>
                  <a:pt x="271844" y="231658"/>
                </a:lnTo>
                <a:lnTo>
                  <a:pt x="271844" y="263807"/>
                </a:lnTo>
                <a:lnTo>
                  <a:pt x="169252" y="263807"/>
                </a:lnTo>
                <a:lnTo>
                  <a:pt x="155719" y="292247"/>
                </a:lnTo>
                <a:lnTo>
                  <a:pt x="153388" y="295010"/>
                </a:lnTo>
                <a:close/>
              </a:path>
              <a:path w="355600" h="424179">
                <a:moveTo>
                  <a:pt x="271844" y="231658"/>
                </a:moveTo>
                <a:lnTo>
                  <a:pt x="234968" y="231658"/>
                </a:lnTo>
                <a:lnTo>
                  <a:pt x="234968" y="134267"/>
                </a:lnTo>
                <a:lnTo>
                  <a:pt x="271844" y="134267"/>
                </a:lnTo>
                <a:lnTo>
                  <a:pt x="271844" y="231658"/>
                </a:lnTo>
                <a:close/>
              </a:path>
              <a:path w="355600" h="424179">
                <a:moveTo>
                  <a:pt x="271844" y="403275"/>
                </a:moveTo>
                <a:lnTo>
                  <a:pt x="234968" y="403275"/>
                </a:lnTo>
                <a:lnTo>
                  <a:pt x="234968" y="263807"/>
                </a:lnTo>
                <a:lnTo>
                  <a:pt x="271844" y="263807"/>
                </a:lnTo>
                <a:lnTo>
                  <a:pt x="271844" y="403275"/>
                </a:lnTo>
                <a:close/>
              </a:path>
              <a:path w="355600" h="424179">
                <a:moveTo>
                  <a:pt x="355052" y="424077"/>
                </a:moveTo>
                <a:lnTo>
                  <a:pt x="318176" y="424077"/>
                </a:lnTo>
                <a:lnTo>
                  <a:pt x="318176" y="0"/>
                </a:lnTo>
                <a:lnTo>
                  <a:pt x="355052" y="0"/>
                </a:lnTo>
                <a:lnTo>
                  <a:pt x="355052" y="424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15933" y="2951907"/>
            <a:ext cx="342900" cy="426084"/>
          </a:xfrm>
          <a:custGeom>
            <a:avLst/>
            <a:gdLst/>
            <a:ahLst/>
            <a:cxnLst/>
            <a:rect l="l" t="t" r="r" b="b"/>
            <a:pathLst>
              <a:path w="342900" h="426085">
                <a:moveTo>
                  <a:pt x="4727" y="333305"/>
                </a:moveTo>
                <a:lnTo>
                  <a:pt x="0" y="300683"/>
                </a:lnTo>
                <a:lnTo>
                  <a:pt x="84168" y="300085"/>
                </a:lnTo>
                <a:lnTo>
                  <a:pt x="114883" y="299265"/>
                </a:lnTo>
                <a:lnTo>
                  <a:pt x="114883" y="225985"/>
                </a:lnTo>
                <a:lnTo>
                  <a:pt x="77121" y="215067"/>
                </a:lnTo>
                <a:lnTo>
                  <a:pt x="47513" y="193955"/>
                </a:lnTo>
                <a:lnTo>
                  <a:pt x="28189" y="164155"/>
                </a:lnTo>
                <a:lnTo>
                  <a:pt x="21274" y="127176"/>
                </a:lnTo>
                <a:lnTo>
                  <a:pt x="29755" y="86731"/>
                </a:lnTo>
                <a:lnTo>
                  <a:pt x="53305" y="55373"/>
                </a:lnTo>
                <a:lnTo>
                  <a:pt x="89088" y="35096"/>
                </a:lnTo>
                <a:lnTo>
                  <a:pt x="134267" y="27893"/>
                </a:lnTo>
                <a:lnTo>
                  <a:pt x="180193" y="35096"/>
                </a:lnTo>
                <a:lnTo>
                  <a:pt x="216234" y="55373"/>
                </a:lnTo>
                <a:lnTo>
                  <a:pt x="220449" y="60987"/>
                </a:lnTo>
                <a:lnTo>
                  <a:pt x="134267" y="60987"/>
                </a:lnTo>
                <a:lnTo>
                  <a:pt x="104172" y="65811"/>
                </a:lnTo>
                <a:lnTo>
                  <a:pt x="80371" y="79366"/>
                </a:lnTo>
                <a:lnTo>
                  <a:pt x="64725" y="100279"/>
                </a:lnTo>
                <a:lnTo>
                  <a:pt x="59096" y="127176"/>
                </a:lnTo>
                <a:lnTo>
                  <a:pt x="64725" y="154419"/>
                </a:lnTo>
                <a:lnTo>
                  <a:pt x="80371" y="175635"/>
                </a:lnTo>
                <a:lnTo>
                  <a:pt x="104172" y="189404"/>
                </a:lnTo>
                <a:lnTo>
                  <a:pt x="134267" y="194309"/>
                </a:lnTo>
                <a:lnTo>
                  <a:pt x="221775" y="194309"/>
                </a:lnTo>
                <a:lnTo>
                  <a:pt x="192160" y="215267"/>
                </a:lnTo>
                <a:lnTo>
                  <a:pt x="153651" y="225985"/>
                </a:lnTo>
                <a:lnTo>
                  <a:pt x="153651" y="297847"/>
                </a:lnTo>
                <a:lnTo>
                  <a:pt x="277455" y="297847"/>
                </a:lnTo>
                <a:lnTo>
                  <a:pt x="279409" y="314867"/>
                </a:lnTo>
                <a:lnTo>
                  <a:pt x="221522" y="323683"/>
                </a:lnTo>
                <a:lnTo>
                  <a:pt x="163522" y="329118"/>
                </a:lnTo>
                <a:lnTo>
                  <a:pt x="106998" y="331989"/>
                </a:lnTo>
                <a:lnTo>
                  <a:pt x="53536" y="333112"/>
                </a:lnTo>
                <a:lnTo>
                  <a:pt x="4727" y="333305"/>
                </a:lnTo>
                <a:close/>
              </a:path>
              <a:path w="342900" h="426085">
                <a:moveTo>
                  <a:pt x="221775" y="194309"/>
                </a:moveTo>
                <a:lnTo>
                  <a:pt x="134267" y="194309"/>
                </a:lnTo>
                <a:lnTo>
                  <a:pt x="164909" y="189404"/>
                </a:lnTo>
                <a:lnTo>
                  <a:pt x="188991" y="175635"/>
                </a:lnTo>
                <a:lnTo>
                  <a:pt x="204740" y="154419"/>
                </a:lnTo>
                <a:lnTo>
                  <a:pt x="210384" y="127176"/>
                </a:lnTo>
                <a:lnTo>
                  <a:pt x="204740" y="100279"/>
                </a:lnTo>
                <a:lnTo>
                  <a:pt x="188991" y="79366"/>
                </a:lnTo>
                <a:lnTo>
                  <a:pt x="164909" y="65811"/>
                </a:lnTo>
                <a:lnTo>
                  <a:pt x="134267" y="60987"/>
                </a:lnTo>
                <a:lnTo>
                  <a:pt x="220449" y="60987"/>
                </a:lnTo>
                <a:lnTo>
                  <a:pt x="239777" y="86731"/>
                </a:lnTo>
                <a:lnTo>
                  <a:pt x="248206" y="127176"/>
                </a:lnTo>
                <a:lnTo>
                  <a:pt x="241343" y="164222"/>
                </a:lnTo>
                <a:lnTo>
                  <a:pt x="222026" y="194132"/>
                </a:lnTo>
                <a:lnTo>
                  <a:pt x="221775" y="194309"/>
                </a:lnTo>
                <a:close/>
              </a:path>
              <a:path w="342900" h="426085">
                <a:moveTo>
                  <a:pt x="277455" y="297847"/>
                </a:moveTo>
                <a:lnTo>
                  <a:pt x="153651" y="297847"/>
                </a:lnTo>
                <a:lnTo>
                  <a:pt x="184618" y="295867"/>
                </a:lnTo>
                <a:lnTo>
                  <a:pt x="215584" y="293355"/>
                </a:lnTo>
                <a:lnTo>
                  <a:pt x="246196" y="290135"/>
                </a:lnTo>
                <a:lnTo>
                  <a:pt x="276099" y="286027"/>
                </a:lnTo>
                <a:lnTo>
                  <a:pt x="277455" y="297847"/>
                </a:lnTo>
                <a:close/>
              </a:path>
              <a:path w="342900" h="426085">
                <a:moveTo>
                  <a:pt x="342760" y="425496"/>
                </a:moveTo>
                <a:lnTo>
                  <a:pt x="303993" y="425496"/>
                </a:lnTo>
                <a:lnTo>
                  <a:pt x="303993" y="0"/>
                </a:lnTo>
                <a:lnTo>
                  <a:pt x="342760" y="0"/>
                </a:lnTo>
                <a:lnTo>
                  <a:pt x="342760" y="42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48522" y="2951907"/>
            <a:ext cx="349250" cy="426084"/>
          </a:xfrm>
          <a:custGeom>
            <a:avLst/>
            <a:gdLst/>
            <a:ahLst/>
            <a:cxnLst/>
            <a:rect l="l" t="t" r="r" b="b"/>
            <a:pathLst>
              <a:path w="349250" h="426085">
                <a:moveTo>
                  <a:pt x="348906" y="425496"/>
                </a:moveTo>
                <a:lnTo>
                  <a:pt x="310139" y="425496"/>
                </a:lnTo>
                <a:lnTo>
                  <a:pt x="310139" y="202347"/>
                </a:lnTo>
                <a:lnTo>
                  <a:pt x="218421" y="202347"/>
                </a:lnTo>
                <a:lnTo>
                  <a:pt x="218421" y="170671"/>
                </a:lnTo>
                <a:lnTo>
                  <a:pt x="310139" y="170671"/>
                </a:lnTo>
                <a:lnTo>
                  <a:pt x="310139" y="0"/>
                </a:lnTo>
                <a:lnTo>
                  <a:pt x="348906" y="0"/>
                </a:lnTo>
                <a:lnTo>
                  <a:pt x="348906" y="425496"/>
                </a:lnTo>
                <a:close/>
              </a:path>
              <a:path w="349250" h="426085">
                <a:moveTo>
                  <a:pt x="146086" y="73752"/>
                </a:moveTo>
                <a:lnTo>
                  <a:pt x="107319" y="73752"/>
                </a:lnTo>
                <a:lnTo>
                  <a:pt x="107319" y="8037"/>
                </a:lnTo>
                <a:lnTo>
                  <a:pt x="146086" y="8037"/>
                </a:lnTo>
                <a:lnTo>
                  <a:pt x="146086" y="73752"/>
                </a:lnTo>
                <a:close/>
              </a:path>
              <a:path w="349250" h="426085">
                <a:moveTo>
                  <a:pt x="240168" y="104955"/>
                </a:moveTo>
                <a:lnTo>
                  <a:pt x="11819" y="104955"/>
                </a:lnTo>
                <a:lnTo>
                  <a:pt x="11819" y="73752"/>
                </a:lnTo>
                <a:lnTo>
                  <a:pt x="240168" y="73752"/>
                </a:lnTo>
                <a:lnTo>
                  <a:pt x="240168" y="104955"/>
                </a:lnTo>
                <a:close/>
              </a:path>
              <a:path w="349250" h="426085">
                <a:moveTo>
                  <a:pt x="21747" y="342760"/>
                </a:moveTo>
                <a:lnTo>
                  <a:pt x="0" y="312975"/>
                </a:lnTo>
                <a:lnTo>
                  <a:pt x="43170" y="283309"/>
                </a:lnTo>
                <a:lnTo>
                  <a:pt x="77298" y="241587"/>
                </a:lnTo>
                <a:lnTo>
                  <a:pt x="99725" y="191709"/>
                </a:lnTo>
                <a:lnTo>
                  <a:pt x="107792" y="137577"/>
                </a:lnTo>
                <a:lnTo>
                  <a:pt x="107792" y="104955"/>
                </a:lnTo>
                <a:lnTo>
                  <a:pt x="146086" y="104955"/>
                </a:lnTo>
                <a:lnTo>
                  <a:pt x="146086" y="137577"/>
                </a:lnTo>
                <a:lnTo>
                  <a:pt x="154301" y="189523"/>
                </a:lnTo>
                <a:lnTo>
                  <a:pt x="164479" y="210856"/>
                </a:lnTo>
                <a:lnTo>
                  <a:pt x="127176" y="210856"/>
                </a:lnTo>
                <a:lnTo>
                  <a:pt x="109905" y="253074"/>
                </a:lnTo>
                <a:lnTo>
                  <a:pt x="85808" y="290105"/>
                </a:lnTo>
                <a:lnTo>
                  <a:pt x="56038" y="320488"/>
                </a:lnTo>
                <a:lnTo>
                  <a:pt x="21747" y="342760"/>
                </a:lnTo>
                <a:close/>
              </a:path>
              <a:path w="349250" h="426085">
                <a:moveTo>
                  <a:pt x="233550" y="334723"/>
                </a:moveTo>
                <a:lnTo>
                  <a:pt x="199244" y="313840"/>
                </a:lnTo>
                <a:lnTo>
                  <a:pt x="169371" y="285377"/>
                </a:lnTo>
                <a:lnTo>
                  <a:pt x="144993" y="250621"/>
                </a:lnTo>
                <a:lnTo>
                  <a:pt x="127176" y="210856"/>
                </a:lnTo>
                <a:lnTo>
                  <a:pt x="164479" y="210856"/>
                </a:lnTo>
                <a:lnTo>
                  <a:pt x="177053" y="237214"/>
                </a:lnTo>
                <a:lnTo>
                  <a:pt x="211506" y="276927"/>
                </a:lnTo>
                <a:lnTo>
                  <a:pt x="254824" y="304938"/>
                </a:lnTo>
                <a:lnTo>
                  <a:pt x="233550" y="334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06166" y="2951907"/>
            <a:ext cx="325120" cy="425450"/>
          </a:xfrm>
          <a:custGeom>
            <a:avLst/>
            <a:gdLst/>
            <a:ahLst/>
            <a:cxnLst/>
            <a:rect l="l" t="t" r="r" b="b"/>
            <a:pathLst>
              <a:path w="325120" h="425450">
                <a:moveTo>
                  <a:pt x="36403" y="322431"/>
                </a:moveTo>
                <a:lnTo>
                  <a:pt x="1418" y="322431"/>
                </a:lnTo>
                <a:lnTo>
                  <a:pt x="1418" y="159797"/>
                </a:lnTo>
                <a:lnTo>
                  <a:pt x="157433" y="159797"/>
                </a:lnTo>
                <a:lnTo>
                  <a:pt x="157433" y="71388"/>
                </a:lnTo>
                <a:lnTo>
                  <a:pt x="0" y="71388"/>
                </a:lnTo>
                <a:lnTo>
                  <a:pt x="0" y="39712"/>
                </a:lnTo>
                <a:lnTo>
                  <a:pt x="196673" y="39712"/>
                </a:lnTo>
                <a:lnTo>
                  <a:pt x="196673" y="191473"/>
                </a:lnTo>
                <a:lnTo>
                  <a:pt x="40185" y="191473"/>
                </a:lnTo>
                <a:lnTo>
                  <a:pt x="40185" y="290282"/>
                </a:lnTo>
                <a:lnTo>
                  <a:pt x="248121" y="290282"/>
                </a:lnTo>
                <a:lnTo>
                  <a:pt x="250097" y="306829"/>
                </a:lnTo>
                <a:lnTo>
                  <a:pt x="194634" y="314652"/>
                </a:lnTo>
                <a:lnTo>
                  <a:pt x="141832" y="319417"/>
                </a:lnTo>
                <a:lnTo>
                  <a:pt x="89738" y="321788"/>
                </a:lnTo>
                <a:lnTo>
                  <a:pt x="36403" y="322431"/>
                </a:lnTo>
                <a:close/>
              </a:path>
              <a:path w="325120" h="425450">
                <a:moveTo>
                  <a:pt x="248121" y="290282"/>
                </a:moveTo>
                <a:lnTo>
                  <a:pt x="40185" y="290282"/>
                </a:lnTo>
                <a:lnTo>
                  <a:pt x="91274" y="289581"/>
                </a:lnTo>
                <a:lnTo>
                  <a:pt x="141477" y="287150"/>
                </a:lnTo>
                <a:lnTo>
                  <a:pt x="192566" y="282504"/>
                </a:lnTo>
                <a:lnTo>
                  <a:pt x="246314" y="275154"/>
                </a:lnTo>
                <a:lnTo>
                  <a:pt x="248121" y="290282"/>
                </a:lnTo>
                <a:close/>
              </a:path>
              <a:path w="325120" h="425450">
                <a:moveTo>
                  <a:pt x="324795" y="425023"/>
                </a:moveTo>
                <a:lnTo>
                  <a:pt x="286027" y="425023"/>
                </a:lnTo>
                <a:lnTo>
                  <a:pt x="286027" y="0"/>
                </a:lnTo>
                <a:lnTo>
                  <a:pt x="324795" y="0"/>
                </a:lnTo>
                <a:lnTo>
                  <a:pt x="324795" y="425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56998" y="2952379"/>
            <a:ext cx="350520" cy="422909"/>
          </a:xfrm>
          <a:custGeom>
            <a:avLst/>
            <a:gdLst/>
            <a:ahLst/>
            <a:cxnLst/>
            <a:rect l="l" t="t" r="r" b="b"/>
            <a:pathLst>
              <a:path w="350520" h="422910">
                <a:moveTo>
                  <a:pt x="325268" y="243478"/>
                </a:moveTo>
                <a:lnTo>
                  <a:pt x="286500" y="243478"/>
                </a:lnTo>
                <a:lnTo>
                  <a:pt x="286500" y="0"/>
                </a:lnTo>
                <a:lnTo>
                  <a:pt x="325268" y="0"/>
                </a:lnTo>
                <a:lnTo>
                  <a:pt x="325268" y="243478"/>
                </a:lnTo>
                <a:close/>
              </a:path>
              <a:path w="350520" h="422910">
                <a:moveTo>
                  <a:pt x="198092" y="200928"/>
                </a:moveTo>
                <a:lnTo>
                  <a:pt x="0" y="200928"/>
                </a:lnTo>
                <a:lnTo>
                  <a:pt x="0" y="27420"/>
                </a:lnTo>
                <a:lnTo>
                  <a:pt x="198092" y="27420"/>
                </a:lnTo>
                <a:lnTo>
                  <a:pt x="198092" y="58151"/>
                </a:lnTo>
                <a:lnTo>
                  <a:pt x="37821" y="58151"/>
                </a:lnTo>
                <a:lnTo>
                  <a:pt x="37821" y="169725"/>
                </a:lnTo>
                <a:lnTo>
                  <a:pt x="198092" y="169725"/>
                </a:lnTo>
                <a:lnTo>
                  <a:pt x="198092" y="200928"/>
                </a:lnTo>
                <a:close/>
              </a:path>
              <a:path w="350520" h="422910">
                <a:moveTo>
                  <a:pt x="198092" y="169725"/>
                </a:moveTo>
                <a:lnTo>
                  <a:pt x="160270" y="169725"/>
                </a:lnTo>
                <a:lnTo>
                  <a:pt x="160270" y="58151"/>
                </a:lnTo>
                <a:lnTo>
                  <a:pt x="198092" y="58151"/>
                </a:lnTo>
                <a:lnTo>
                  <a:pt x="198092" y="169725"/>
                </a:lnTo>
                <a:close/>
              </a:path>
              <a:path w="350520" h="422910">
                <a:moveTo>
                  <a:pt x="210856" y="272317"/>
                </a:moveTo>
                <a:lnTo>
                  <a:pt x="171616" y="272317"/>
                </a:lnTo>
                <a:lnTo>
                  <a:pt x="171616" y="231186"/>
                </a:lnTo>
                <a:lnTo>
                  <a:pt x="210856" y="231186"/>
                </a:lnTo>
                <a:lnTo>
                  <a:pt x="210856" y="272317"/>
                </a:lnTo>
                <a:close/>
              </a:path>
              <a:path w="350520" h="422910">
                <a:moveTo>
                  <a:pt x="335196" y="302102"/>
                </a:moveTo>
                <a:lnTo>
                  <a:pt x="47277" y="302102"/>
                </a:lnTo>
                <a:lnTo>
                  <a:pt x="47277" y="272317"/>
                </a:lnTo>
                <a:lnTo>
                  <a:pt x="335196" y="272317"/>
                </a:lnTo>
                <a:lnTo>
                  <a:pt x="335196" y="302102"/>
                </a:lnTo>
                <a:close/>
              </a:path>
              <a:path w="350520" h="422910">
                <a:moveTo>
                  <a:pt x="43495" y="422659"/>
                </a:moveTo>
                <a:lnTo>
                  <a:pt x="30730" y="392874"/>
                </a:lnTo>
                <a:lnTo>
                  <a:pt x="83119" y="381018"/>
                </a:lnTo>
                <a:lnTo>
                  <a:pt x="127885" y="360076"/>
                </a:lnTo>
                <a:lnTo>
                  <a:pt x="159176" y="332839"/>
                </a:lnTo>
                <a:lnTo>
                  <a:pt x="171143" y="302102"/>
                </a:lnTo>
                <a:lnTo>
                  <a:pt x="210856" y="302102"/>
                </a:lnTo>
                <a:lnTo>
                  <a:pt x="222609" y="332175"/>
                </a:lnTo>
                <a:lnTo>
                  <a:pt x="237304" y="345124"/>
                </a:lnTo>
                <a:lnTo>
                  <a:pt x="191473" y="345124"/>
                </a:lnTo>
                <a:lnTo>
                  <a:pt x="166556" y="372929"/>
                </a:lnTo>
                <a:lnTo>
                  <a:pt x="131844" y="395593"/>
                </a:lnTo>
                <a:lnTo>
                  <a:pt x="89952" y="412406"/>
                </a:lnTo>
                <a:lnTo>
                  <a:pt x="43495" y="422659"/>
                </a:lnTo>
                <a:close/>
              </a:path>
              <a:path w="350520" h="422910">
                <a:moveTo>
                  <a:pt x="337087" y="422659"/>
                </a:moveTo>
                <a:lnTo>
                  <a:pt x="290932" y="412273"/>
                </a:lnTo>
                <a:lnTo>
                  <a:pt x="249742" y="395238"/>
                </a:lnTo>
                <a:lnTo>
                  <a:pt x="215821" y="372530"/>
                </a:lnTo>
                <a:lnTo>
                  <a:pt x="191473" y="345124"/>
                </a:lnTo>
                <a:lnTo>
                  <a:pt x="237304" y="345124"/>
                </a:lnTo>
                <a:lnTo>
                  <a:pt x="253465" y="359366"/>
                </a:lnTo>
                <a:lnTo>
                  <a:pt x="297884" y="380619"/>
                </a:lnTo>
                <a:lnTo>
                  <a:pt x="350325" y="392874"/>
                </a:lnTo>
                <a:lnTo>
                  <a:pt x="337087" y="422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814058" y="2952379"/>
            <a:ext cx="320040" cy="425450"/>
          </a:xfrm>
          <a:custGeom>
            <a:avLst/>
            <a:gdLst/>
            <a:ahLst/>
            <a:cxnLst/>
            <a:rect l="l" t="t" r="r" b="b"/>
            <a:pathLst>
              <a:path w="320040" h="425450">
                <a:moveTo>
                  <a:pt x="34039" y="319594"/>
                </a:moveTo>
                <a:lnTo>
                  <a:pt x="0" y="319594"/>
                </a:lnTo>
                <a:lnTo>
                  <a:pt x="0" y="40185"/>
                </a:lnTo>
                <a:lnTo>
                  <a:pt x="200455" y="40185"/>
                </a:lnTo>
                <a:lnTo>
                  <a:pt x="200455" y="72807"/>
                </a:lnTo>
                <a:lnTo>
                  <a:pt x="38294" y="72807"/>
                </a:lnTo>
                <a:lnTo>
                  <a:pt x="38294" y="286500"/>
                </a:lnTo>
                <a:lnTo>
                  <a:pt x="237763" y="286500"/>
                </a:lnTo>
                <a:lnTo>
                  <a:pt x="240168" y="304938"/>
                </a:lnTo>
                <a:lnTo>
                  <a:pt x="192470" y="312215"/>
                </a:lnTo>
                <a:lnTo>
                  <a:pt x="144727" y="316699"/>
                </a:lnTo>
                <a:lnTo>
                  <a:pt x="93173" y="318966"/>
                </a:lnTo>
                <a:lnTo>
                  <a:pt x="34039" y="319594"/>
                </a:lnTo>
                <a:close/>
              </a:path>
              <a:path w="320040" h="425450">
                <a:moveTo>
                  <a:pt x="237763" y="286500"/>
                </a:moveTo>
                <a:lnTo>
                  <a:pt x="38294" y="286500"/>
                </a:lnTo>
                <a:lnTo>
                  <a:pt x="94901" y="285946"/>
                </a:lnTo>
                <a:lnTo>
                  <a:pt x="144373" y="283841"/>
                </a:lnTo>
                <a:lnTo>
                  <a:pt x="190210" y="279519"/>
                </a:lnTo>
                <a:lnTo>
                  <a:pt x="235913" y="272317"/>
                </a:lnTo>
                <a:lnTo>
                  <a:pt x="237763" y="286500"/>
                </a:lnTo>
                <a:close/>
              </a:path>
              <a:path w="320040" h="425450">
                <a:moveTo>
                  <a:pt x="319594" y="425023"/>
                </a:moveTo>
                <a:lnTo>
                  <a:pt x="280827" y="425023"/>
                </a:lnTo>
                <a:lnTo>
                  <a:pt x="280827" y="0"/>
                </a:lnTo>
                <a:lnTo>
                  <a:pt x="319594" y="0"/>
                </a:lnTo>
                <a:lnTo>
                  <a:pt x="319594" y="425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532200" y="2952379"/>
            <a:ext cx="39370" cy="157480"/>
          </a:xfrm>
          <a:custGeom>
            <a:avLst/>
            <a:gdLst/>
            <a:ahLst/>
            <a:cxnLst/>
            <a:rect l="l" t="t" r="r" b="b"/>
            <a:pathLst>
              <a:path w="39369" h="157480">
                <a:moveTo>
                  <a:pt x="38767" y="157433"/>
                </a:moveTo>
                <a:lnTo>
                  <a:pt x="0" y="157433"/>
                </a:lnTo>
                <a:lnTo>
                  <a:pt x="0" y="0"/>
                </a:lnTo>
                <a:lnTo>
                  <a:pt x="38767" y="0"/>
                </a:lnTo>
                <a:lnTo>
                  <a:pt x="38767" y="157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38599" y="2985947"/>
            <a:ext cx="332740" cy="391795"/>
          </a:xfrm>
          <a:custGeom>
            <a:avLst/>
            <a:gdLst/>
            <a:ahLst/>
            <a:cxnLst/>
            <a:rect l="l" t="t" r="r" b="b"/>
            <a:pathLst>
              <a:path w="332740" h="391795">
                <a:moveTo>
                  <a:pt x="194310" y="0"/>
                </a:moveTo>
                <a:lnTo>
                  <a:pt x="156489" y="0"/>
                </a:lnTo>
                <a:lnTo>
                  <a:pt x="156489" y="110159"/>
                </a:lnTo>
                <a:lnTo>
                  <a:pt x="194310" y="110159"/>
                </a:lnTo>
                <a:lnTo>
                  <a:pt x="194310" y="0"/>
                </a:lnTo>
                <a:close/>
              </a:path>
              <a:path w="332740" h="391795">
                <a:moveTo>
                  <a:pt x="332359" y="123469"/>
                </a:moveTo>
                <a:lnTo>
                  <a:pt x="194310" y="123469"/>
                </a:lnTo>
                <a:lnTo>
                  <a:pt x="194310" y="110769"/>
                </a:lnTo>
                <a:lnTo>
                  <a:pt x="156489" y="110769"/>
                </a:lnTo>
                <a:lnTo>
                  <a:pt x="156489" y="141249"/>
                </a:lnTo>
                <a:lnTo>
                  <a:pt x="156489" y="155219"/>
                </a:lnTo>
                <a:lnTo>
                  <a:pt x="156489" y="253009"/>
                </a:lnTo>
                <a:lnTo>
                  <a:pt x="38303" y="253009"/>
                </a:lnTo>
                <a:lnTo>
                  <a:pt x="38303" y="141249"/>
                </a:lnTo>
                <a:lnTo>
                  <a:pt x="156489" y="141249"/>
                </a:lnTo>
                <a:lnTo>
                  <a:pt x="156489" y="110769"/>
                </a:lnTo>
                <a:lnTo>
                  <a:pt x="38303" y="110769"/>
                </a:lnTo>
                <a:lnTo>
                  <a:pt x="38303" y="279"/>
                </a:lnTo>
                <a:lnTo>
                  <a:pt x="0" y="279"/>
                </a:lnTo>
                <a:lnTo>
                  <a:pt x="0" y="284759"/>
                </a:lnTo>
                <a:lnTo>
                  <a:pt x="194310" y="284759"/>
                </a:lnTo>
                <a:lnTo>
                  <a:pt x="194310" y="253009"/>
                </a:lnTo>
                <a:lnTo>
                  <a:pt x="194310" y="155219"/>
                </a:lnTo>
                <a:lnTo>
                  <a:pt x="293598" y="155219"/>
                </a:lnTo>
                <a:lnTo>
                  <a:pt x="293598" y="391464"/>
                </a:lnTo>
                <a:lnTo>
                  <a:pt x="332359" y="391464"/>
                </a:lnTo>
                <a:lnTo>
                  <a:pt x="332359" y="155219"/>
                </a:lnTo>
                <a:lnTo>
                  <a:pt x="332359" y="155079"/>
                </a:lnTo>
                <a:lnTo>
                  <a:pt x="332359" y="141249"/>
                </a:lnTo>
                <a:lnTo>
                  <a:pt x="332359" y="123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60795" y="2952852"/>
            <a:ext cx="345440" cy="423545"/>
          </a:xfrm>
          <a:custGeom>
            <a:avLst/>
            <a:gdLst/>
            <a:ahLst/>
            <a:cxnLst/>
            <a:rect l="l" t="t" r="r" b="b"/>
            <a:pathLst>
              <a:path w="345440" h="423545">
                <a:moveTo>
                  <a:pt x="342287" y="254824"/>
                </a:moveTo>
                <a:lnTo>
                  <a:pt x="303520" y="254824"/>
                </a:lnTo>
                <a:lnTo>
                  <a:pt x="303520" y="0"/>
                </a:lnTo>
                <a:lnTo>
                  <a:pt x="342287" y="0"/>
                </a:lnTo>
                <a:lnTo>
                  <a:pt x="342287" y="254824"/>
                </a:lnTo>
                <a:close/>
              </a:path>
              <a:path w="345440" h="423545">
                <a:moveTo>
                  <a:pt x="16547" y="254352"/>
                </a:moveTo>
                <a:lnTo>
                  <a:pt x="0" y="224094"/>
                </a:lnTo>
                <a:lnTo>
                  <a:pt x="56055" y="203375"/>
                </a:lnTo>
                <a:lnTo>
                  <a:pt x="103057" y="176234"/>
                </a:lnTo>
                <a:lnTo>
                  <a:pt x="139664" y="143284"/>
                </a:lnTo>
                <a:lnTo>
                  <a:pt x="164540" y="105137"/>
                </a:lnTo>
                <a:lnTo>
                  <a:pt x="176344" y="62406"/>
                </a:lnTo>
                <a:lnTo>
                  <a:pt x="23165" y="62406"/>
                </a:lnTo>
                <a:lnTo>
                  <a:pt x="23165" y="31203"/>
                </a:lnTo>
                <a:lnTo>
                  <a:pt x="217948" y="31203"/>
                </a:lnTo>
                <a:lnTo>
                  <a:pt x="213118" y="75941"/>
                </a:lnTo>
                <a:lnTo>
                  <a:pt x="199109" y="116792"/>
                </a:lnTo>
                <a:lnTo>
                  <a:pt x="176639" y="153517"/>
                </a:lnTo>
                <a:lnTo>
                  <a:pt x="146428" y="185875"/>
                </a:lnTo>
                <a:lnTo>
                  <a:pt x="109196" y="213627"/>
                </a:lnTo>
                <a:lnTo>
                  <a:pt x="65663" y="236532"/>
                </a:lnTo>
                <a:lnTo>
                  <a:pt x="16547" y="254352"/>
                </a:lnTo>
                <a:close/>
              </a:path>
              <a:path w="345440" h="423545">
                <a:moveTo>
                  <a:pt x="202347" y="423132"/>
                </a:moveTo>
                <a:lnTo>
                  <a:pt x="143412" y="417525"/>
                </a:lnTo>
                <a:lnTo>
                  <a:pt x="98573" y="401325"/>
                </a:lnTo>
                <a:lnTo>
                  <a:pt x="70044" y="375463"/>
                </a:lnTo>
                <a:lnTo>
                  <a:pt x="60042" y="340869"/>
                </a:lnTo>
                <a:lnTo>
                  <a:pt x="70044" y="306076"/>
                </a:lnTo>
                <a:lnTo>
                  <a:pt x="98573" y="280236"/>
                </a:lnTo>
                <a:lnTo>
                  <a:pt x="143412" y="264147"/>
                </a:lnTo>
                <a:lnTo>
                  <a:pt x="202347" y="258607"/>
                </a:lnTo>
                <a:lnTo>
                  <a:pt x="261554" y="264147"/>
                </a:lnTo>
                <a:lnTo>
                  <a:pt x="306534" y="280236"/>
                </a:lnTo>
                <a:lnTo>
                  <a:pt x="316600" y="289337"/>
                </a:lnTo>
                <a:lnTo>
                  <a:pt x="202347" y="289337"/>
                </a:lnTo>
                <a:lnTo>
                  <a:pt x="159243" y="292868"/>
                </a:lnTo>
                <a:lnTo>
                  <a:pt x="126644" y="303047"/>
                </a:lnTo>
                <a:lnTo>
                  <a:pt x="106012" y="319255"/>
                </a:lnTo>
                <a:lnTo>
                  <a:pt x="98809" y="340869"/>
                </a:lnTo>
                <a:lnTo>
                  <a:pt x="106012" y="362410"/>
                </a:lnTo>
                <a:lnTo>
                  <a:pt x="126644" y="378455"/>
                </a:lnTo>
                <a:lnTo>
                  <a:pt x="159243" y="388471"/>
                </a:lnTo>
                <a:lnTo>
                  <a:pt x="202347" y="391929"/>
                </a:lnTo>
                <a:lnTo>
                  <a:pt x="316918" y="391929"/>
                </a:lnTo>
                <a:lnTo>
                  <a:pt x="306534" y="401325"/>
                </a:lnTo>
                <a:lnTo>
                  <a:pt x="261554" y="417525"/>
                </a:lnTo>
                <a:lnTo>
                  <a:pt x="202347" y="423132"/>
                </a:lnTo>
                <a:close/>
              </a:path>
              <a:path w="345440" h="423545">
                <a:moveTo>
                  <a:pt x="316918" y="391929"/>
                </a:moveTo>
                <a:lnTo>
                  <a:pt x="202347" y="391929"/>
                </a:lnTo>
                <a:lnTo>
                  <a:pt x="245723" y="388471"/>
                </a:lnTo>
                <a:lnTo>
                  <a:pt x="278463" y="378455"/>
                </a:lnTo>
                <a:lnTo>
                  <a:pt x="299147" y="362410"/>
                </a:lnTo>
                <a:lnTo>
                  <a:pt x="306357" y="340869"/>
                </a:lnTo>
                <a:lnTo>
                  <a:pt x="299147" y="319255"/>
                </a:lnTo>
                <a:lnTo>
                  <a:pt x="278463" y="303047"/>
                </a:lnTo>
                <a:lnTo>
                  <a:pt x="245723" y="292868"/>
                </a:lnTo>
                <a:lnTo>
                  <a:pt x="202347" y="289337"/>
                </a:lnTo>
                <a:lnTo>
                  <a:pt x="316600" y="289337"/>
                </a:lnTo>
                <a:lnTo>
                  <a:pt x="335115" y="306076"/>
                </a:lnTo>
                <a:lnTo>
                  <a:pt x="345124" y="340869"/>
                </a:lnTo>
                <a:lnTo>
                  <a:pt x="335115" y="375463"/>
                </a:lnTo>
                <a:lnTo>
                  <a:pt x="316918" y="391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3128" y="3290916"/>
            <a:ext cx="64406" cy="117500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13306928" y="2952379"/>
            <a:ext cx="342900" cy="424180"/>
          </a:xfrm>
          <a:custGeom>
            <a:avLst/>
            <a:gdLst/>
            <a:ahLst/>
            <a:cxnLst/>
            <a:rect l="l" t="t" r="r" b="b"/>
            <a:pathLst>
              <a:path w="342900" h="424179">
                <a:moveTo>
                  <a:pt x="20802" y="345124"/>
                </a:moveTo>
                <a:lnTo>
                  <a:pt x="0" y="313448"/>
                </a:lnTo>
                <a:lnTo>
                  <a:pt x="52241" y="284053"/>
                </a:lnTo>
                <a:lnTo>
                  <a:pt x="95185" y="250377"/>
                </a:lnTo>
                <a:lnTo>
                  <a:pt x="129067" y="212629"/>
                </a:lnTo>
                <a:lnTo>
                  <a:pt x="154124" y="171021"/>
                </a:lnTo>
                <a:lnTo>
                  <a:pt x="170592" y="125762"/>
                </a:lnTo>
                <a:lnTo>
                  <a:pt x="178708" y="77062"/>
                </a:lnTo>
                <a:lnTo>
                  <a:pt x="19383" y="77062"/>
                </a:lnTo>
                <a:lnTo>
                  <a:pt x="19383" y="45859"/>
                </a:lnTo>
                <a:lnTo>
                  <a:pt x="217948" y="45859"/>
                </a:lnTo>
                <a:lnTo>
                  <a:pt x="215255" y="91043"/>
                </a:lnTo>
                <a:lnTo>
                  <a:pt x="206956" y="134570"/>
                </a:lnTo>
                <a:lnTo>
                  <a:pt x="192717" y="176158"/>
                </a:lnTo>
                <a:lnTo>
                  <a:pt x="172207" y="215525"/>
                </a:lnTo>
                <a:lnTo>
                  <a:pt x="145093" y="252388"/>
                </a:lnTo>
                <a:lnTo>
                  <a:pt x="111042" y="286463"/>
                </a:lnTo>
                <a:lnTo>
                  <a:pt x="69722" y="317470"/>
                </a:lnTo>
                <a:lnTo>
                  <a:pt x="20802" y="345124"/>
                </a:lnTo>
                <a:close/>
              </a:path>
              <a:path w="342900" h="424179">
                <a:moveTo>
                  <a:pt x="342287" y="424077"/>
                </a:moveTo>
                <a:lnTo>
                  <a:pt x="303520" y="424077"/>
                </a:lnTo>
                <a:lnTo>
                  <a:pt x="303520" y="0"/>
                </a:lnTo>
                <a:lnTo>
                  <a:pt x="342287" y="0"/>
                </a:lnTo>
                <a:lnTo>
                  <a:pt x="342287" y="424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35734" y="2954270"/>
            <a:ext cx="384175" cy="417830"/>
          </a:xfrm>
          <a:custGeom>
            <a:avLst/>
            <a:gdLst/>
            <a:ahLst/>
            <a:cxnLst/>
            <a:rect l="l" t="t" r="r" b="b"/>
            <a:pathLst>
              <a:path w="384175" h="417829">
                <a:moveTo>
                  <a:pt x="34039" y="147032"/>
                </a:moveTo>
                <a:lnTo>
                  <a:pt x="20802" y="117720"/>
                </a:lnTo>
                <a:lnTo>
                  <a:pt x="77025" y="105494"/>
                </a:lnTo>
                <a:lnTo>
                  <a:pt x="125580" y="83030"/>
                </a:lnTo>
                <a:lnTo>
                  <a:pt x="159686" y="52500"/>
                </a:lnTo>
                <a:lnTo>
                  <a:pt x="172562" y="16074"/>
                </a:lnTo>
                <a:lnTo>
                  <a:pt x="172562" y="0"/>
                </a:lnTo>
                <a:lnTo>
                  <a:pt x="212275" y="0"/>
                </a:lnTo>
                <a:lnTo>
                  <a:pt x="212275" y="16074"/>
                </a:lnTo>
                <a:lnTo>
                  <a:pt x="225003" y="52500"/>
                </a:lnTo>
                <a:lnTo>
                  <a:pt x="237010" y="63351"/>
                </a:lnTo>
                <a:lnTo>
                  <a:pt x="191945" y="63351"/>
                </a:lnTo>
                <a:lnTo>
                  <a:pt x="165611" y="94377"/>
                </a:lnTo>
                <a:lnTo>
                  <a:pt x="128417" y="119020"/>
                </a:lnTo>
                <a:lnTo>
                  <a:pt x="83510" y="136749"/>
                </a:lnTo>
                <a:lnTo>
                  <a:pt x="34039" y="147032"/>
                </a:lnTo>
                <a:close/>
              </a:path>
              <a:path w="384175" h="417829">
                <a:moveTo>
                  <a:pt x="349852" y="147032"/>
                </a:moveTo>
                <a:lnTo>
                  <a:pt x="300646" y="136749"/>
                </a:lnTo>
                <a:lnTo>
                  <a:pt x="255829" y="119020"/>
                </a:lnTo>
                <a:lnTo>
                  <a:pt x="218546" y="94377"/>
                </a:lnTo>
                <a:lnTo>
                  <a:pt x="191945" y="63351"/>
                </a:lnTo>
                <a:lnTo>
                  <a:pt x="237010" y="63351"/>
                </a:lnTo>
                <a:lnTo>
                  <a:pt x="258784" y="83030"/>
                </a:lnTo>
                <a:lnTo>
                  <a:pt x="307014" y="105494"/>
                </a:lnTo>
                <a:lnTo>
                  <a:pt x="363089" y="117720"/>
                </a:lnTo>
                <a:lnTo>
                  <a:pt x="349852" y="147032"/>
                </a:lnTo>
                <a:close/>
              </a:path>
              <a:path w="384175" h="417829">
                <a:moveTo>
                  <a:pt x="383891" y="206129"/>
                </a:moveTo>
                <a:lnTo>
                  <a:pt x="0" y="206129"/>
                </a:lnTo>
                <a:lnTo>
                  <a:pt x="0" y="174926"/>
                </a:lnTo>
                <a:lnTo>
                  <a:pt x="383891" y="174926"/>
                </a:lnTo>
                <a:lnTo>
                  <a:pt x="383891" y="206129"/>
                </a:lnTo>
                <a:close/>
              </a:path>
              <a:path w="384175" h="417829">
                <a:moveTo>
                  <a:pt x="211329" y="248206"/>
                </a:moveTo>
                <a:lnTo>
                  <a:pt x="172562" y="248206"/>
                </a:lnTo>
                <a:lnTo>
                  <a:pt x="172562" y="206129"/>
                </a:lnTo>
                <a:lnTo>
                  <a:pt x="211329" y="206129"/>
                </a:lnTo>
                <a:lnTo>
                  <a:pt x="211329" y="248206"/>
                </a:lnTo>
                <a:close/>
              </a:path>
              <a:path w="384175" h="417829">
                <a:moveTo>
                  <a:pt x="347488" y="417458"/>
                </a:moveTo>
                <a:lnTo>
                  <a:pt x="47750" y="417458"/>
                </a:lnTo>
                <a:lnTo>
                  <a:pt x="47750" y="316758"/>
                </a:lnTo>
                <a:lnTo>
                  <a:pt x="296428" y="316758"/>
                </a:lnTo>
                <a:lnTo>
                  <a:pt x="296428" y="277990"/>
                </a:lnTo>
                <a:lnTo>
                  <a:pt x="46331" y="277990"/>
                </a:lnTo>
                <a:lnTo>
                  <a:pt x="46331" y="248206"/>
                </a:lnTo>
                <a:lnTo>
                  <a:pt x="334723" y="248206"/>
                </a:lnTo>
                <a:lnTo>
                  <a:pt x="334723" y="345124"/>
                </a:lnTo>
                <a:lnTo>
                  <a:pt x="85571" y="345124"/>
                </a:lnTo>
                <a:lnTo>
                  <a:pt x="85571" y="387201"/>
                </a:lnTo>
                <a:lnTo>
                  <a:pt x="347488" y="387201"/>
                </a:lnTo>
                <a:lnTo>
                  <a:pt x="347488" y="417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171157" y="2952379"/>
            <a:ext cx="349885" cy="424815"/>
          </a:xfrm>
          <a:custGeom>
            <a:avLst/>
            <a:gdLst/>
            <a:ahLst/>
            <a:cxnLst/>
            <a:rect l="l" t="t" r="r" b="b"/>
            <a:pathLst>
              <a:path w="349884" h="424814">
                <a:moveTo>
                  <a:pt x="349379" y="424550"/>
                </a:moveTo>
                <a:lnTo>
                  <a:pt x="310612" y="424550"/>
                </a:lnTo>
                <a:lnTo>
                  <a:pt x="310612" y="175398"/>
                </a:lnTo>
                <a:lnTo>
                  <a:pt x="212275" y="175398"/>
                </a:lnTo>
                <a:lnTo>
                  <a:pt x="212275" y="143723"/>
                </a:lnTo>
                <a:lnTo>
                  <a:pt x="310612" y="143723"/>
                </a:lnTo>
                <a:lnTo>
                  <a:pt x="310612" y="0"/>
                </a:lnTo>
                <a:lnTo>
                  <a:pt x="349379" y="0"/>
                </a:lnTo>
                <a:lnTo>
                  <a:pt x="349379" y="424550"/>
                </a:lnTo>
                <a:close/>
              </a:path>
              <a:path w="349884" h="424814">
                <a:moveTo>
                  <a:pt x="23638" y="334250"/>
                </a:moveTo>
                <a:lnTo>
                  <a:pt x="0" y="303520"/>
                </a:lnTo>
                <a:lnTo>
                  <a:pt x="35007" y="279390"/>
                </a:lnTo>
                <a:lnTo>
                  <a:pt x="65159" y="245615"/>
                </a:lnTo>
                <a:lnTo>
                  <a:pt x="88775" y="204805"/>
                </a:lnTo>
                <a:lnTo>
                  <a:pt x="104176" y="159570"/>
                </a:lnTo>
                <a:lnTo>
                  <a:pt x="109683" y="112520"/>
                </a:lnTo>
                <a:lnTo>
                  <a:pt x="109683" y="36403"/>
                </a:lnTo>
                <a:lnTo>
                  <a:pt x="148450" y="36403"/>
                </a:lnTo>
                <a:lnTo>
                  <a:pt x="148450" y="112520"/>
                </a:lnTo>
                <a:lnTo>
                  <a:pt x="153957" y="158375"/>
                </a:lnTo>
                <a:lnTo>
                  <a:pt x="165993" y="192418"/>
                </a:lnTo>
                <a:lnTo>
                  <a:pt x="129067" y="192418"/>
                </a:lnTo>
                <a:lnTo>
                  <a:pt x="111530" y="237516"/>
                </a:lnTo>
                <a:lnTo>
                  <a:pt x="87344" y="277340"/>
                </a:lnTo>
                <a:lnTo>
                  <a:pt x="57663" y="310161"/>
                </a:lnTo>
                <a:lnTo>
                  <a:pt x="23638" y="334250"/>
                </a:lnTo>
                <a:close/>
              </a:path>
              <a:path w="349884" h="424814">
                <a:moveTo>
                  <a:pt x="235441" y="326686"/>
                </a:moveTo>
                <a:lnTo>
                  <a:pt x="201202" y="303912"/>
                </a:lnTo>
                <a:lnTo>
                  <a:pt x="171439" y="272849"/>
                </a:lnTo>
                <a:lnTo>
                  <a:pt x="147084" y="235138"/>
                </a:lnTo>
                <a:lnTo>
                  <a:pt x="129067" y="192418"/>
                </a:lnTo>
                <a:lnTo>
                  <a:pt x="165993" y="192418"/>
                </a:lnTo>
                <a:lnTo>
                  <a:pt x="169358" y="201938"/>
                </a:lnTo>
                <a:lnTo>
                  <a:pt x="192974" y="240917"/>
                </a:lnTo>
                <a:lnTo>
                  <a:pt x="223126" y="273020"/>
                </a:lnTo>
                <a:lnTo>
                  <a:pt x="258134" y="295956"/>
                </a:lnTo>
                <a:lnTo>
                  <a:pt x="235441" y="326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721121" y="2952863"/>
            <a:ext cx="787400" cy="424180"/>
          </a:xfrm>
          <a:custGeom>
            <a:avLst/>
            <a:gdLst/>
            <a:ahLst/>
            <a:cxnLst/>
            <a:rect l="l" t="t" r="r" b="b"/>
            <a:pathLst>
              <a:path w="787400" h="424179">
                <a:moveTo>
                  <a:pt x="248208" y="207073"/>
                </a:moveTo>
                <a:lnTo>
                  <a:pt x="205765" y="185686"/>
                </a:lnTo>
                <a:lnTo>
                  <a:pt x="173266" y="155181"/>
                </a:lnTo>
                <a:lnTo>
                  <a:pt x="166306" y="142773"/>
                </a:lnTo>
                <a:lnTo>
                  <a:pt x="152463" y="118110"/>
                </a:lnTo>
                <a:lnTo>
                  <a:pt x="145224" y="77533"/>
                </a:lnTo>
                <a:lnTo>
                  <a:pt x="145135" y="60515"/>
                </a:lnTo>
                <a:lnTo>
                  <a:pt x="238747" y="60515"/>
                </a:lnTo>
                <a:lnTo>
                  <a:pt x="238747" y="29311"/>
                </a:lnTo>
                <a:lnTo>
                  <a:pt x="11341" y="29311"/>
                </a:lnTo>
                <a:lnTo>
                  <a:pt x="11341" y="60515"/>
                </a:lnTo>
                <a:lnTo>
                  <a:pt x="106375" y="60515"/>
                </a:lnTo>
                <a:lnTo>
                  <a:pt x="106375" y="77533"/>
                </a:lnTo>
                <a:lnTo>
                  <a:pt x="98729" y="121424"/>
                </a:lnTo>
                <a:lnTo>
                  <a:pt x="77114" y="160680"/>
                </a:lnTo>
                <a:lnTo>
                  <a:pt x="43548" y="192747"/>
                </a:lnTo>
                <a:lnTo>
                  <a:pt x="0" y="215112"/>
                </a:lnTo>
                <a:lnTo>
                  <a:pt x="20320" y="245833"/>
                </a:lnTo>
                <a:lnTo>
                  <a:pt x="55283" y="228600"/>
                </a:lnTo>
                <a:lnTo>
                  <a:pt x="85153" y="205117"/>
                </a:lnTo>
                <a:lnTo>
                  <a:pt x="109080" y="176225"/>
                </a:lnTo>
                <a:lnTo>
                  <a:pt x="126225" y="142773"/>
                </a:lnTo>
                <a:lnTo>
                  <a:pt x="143319" y="173570"/>
                </a:lnTo>
                <a:lnTo>
                  <a:pt x="166471" y="200152"/>
                </a:lnTo>
                <a:lnTo>
                  <a:pt x="195033" y="221691"/>
                </a:lnTo>
                <a:lnTo>
                  <a:pt x="228346" y="237324"/>
                </a:lnTo>
                <a:lnTo>
                  <a:pt x="248208" y="207073"/>
                </a:lnTo>
                <a:close/>
              </a:path>
              <a:path w="787400" h="424179">
                <a:moveTo>
                  <a:pt x="330936" y="277990"/>
                </a:moveTo>
                <a:lnTo>
                  <a:pt x="54838" y="277990"/>
                </a:lnTo>
                <a:lnTo>
                  <a:pt x="54838" y="309194"/>
                </a:lnTo>
                <a:lnTo>
                  <a:pt x="292176" y="309194"/>
                </a:lnTo>
                <a:lnTo>
                  <a:pt x="292176" y="424078"/>
                </a:lnTo>
                <a:lnTo>
                  <a:pt x="330936" y="424078"/>
                </a:lnTo>
                <a:lnTo>
                  <a:pt x="330936" y="277990"/>
                </a:lnTo>
                <a:close/>
              </a:path>
              <a:path w="787400" h="424179">
                <a:moveTo>
                  <a:pt x="393814" y="111099"/>
                </a:moveTo>
                <a:lnTo>
                  <a:pt x="330936" y="111099"/>
                </a:lnTo>
                <a:lnTo>
                  <a:pt x="330936" y="0"/>
                </a:lnTo>
                <a:lnTo>
                  <a:pt x="292176" y="0"/>
                </a:lnTo>
                <a:lnTo>
                  <a:pt x="292176" y="255295"/>
                </a:lnTo>
                <a:lnTo>
                  <a:pt x="330936" y="255295"/>
                </a:lnTo>
                <a:lnTo>
                  <a:pt x="330936" y="143243"/>
                </a:lnTo>
                <a:lnTo>
                  <a:pt x="393814" y="143243"/>
                </a:lnTo>
                <a:lnTo>
                  <a:pt x="393814" y="111099"/>
                </a:lnTo>
                <a:close/>
              </a:path>
              <a:path w="787400" h="424179">
                <a:moveTo>
                  <a:pt x="685520" y="200456"/>
                </a:moveTo>
                <a:lnTo>
                  <a:pt x="643280" y="178727"/>
                </a:lnTo>
                <a:lnTo>
                  <a:pt x="610755" y="147612"/>
                </a:lnTo>
                <a:lnTo>
                  <a:pt x="589851" y="109232"/>
                </a:lnTo>
                <a:lnTo>
                  <a:pt x="582460" y="65709"/>
                </a:lnTo>
                <a:lnTo>
                  <a:pt x="582460" y="23634"/>
                </a:lnTo>
                <a:lnTo>
                  <a:pt x="543687" y="23634"/>
                </a:lnTo>
                <a:lnTo>
                  <a:pt x="543687" y="67132"/>
                </a:lnTo>
                <a:lnTo>
                  <a:pt x="536092" y="113804"/>
                </a:lnTo>
                <a:lnTo>
                  <a:pt x="514489" y="155067"/>
                </a:lnTo>
                <a:lnTo>
                  <a:pt x="480656" y="188531"/>
                </a:lnTo>
                <a:lnTo>
                  <a:pt x="436372" y="211797"/>
                </a:lnTo>
                <a:lnTo>
                  <a:pt x="456692" y="243471"/>
                </a:lnTo>
                <a:lnTo>
                  <a:pt x="492480" y="225501"/>
                </a:lnTo>
                <a:lnTo>
                  <a:pt x="522770" y="201104"/>
                </a:lnTo>
                <a:lnTo>
                  <a:pt x="546849" y="170942"/>
                </a:lnTo>
                <a:lnTo>
                  <a:pt x="564019" y="135686"/>
                </a:lnTo>
                <a:lnTo>
                  <a:pt x="581012" y="166624"/>
                </a:lnTo>
                <a:lnTo>
                  <a:pt x="603910" y="193128"/>
                </a:lnTo>
                <a:lnTo>
                  <a:pt x="632028" y="214668"/>
                </a:lnTo>
                <a:lnTo>
                  <a:pt x="664718" y="230708"/>
                </a:lnTo>
                <a:lnTo>
                  <a:pt x="685520" y="200456"/>
                </a:lnTo>
                <a:close/>
              </a:path>
              <a:path w="787400" h="424179">
                <a:moveTo>
                  <a:pt x="786218" y="0"/>
                </a:moveTo>
                <a:lnTo>
                  <a:pt x="746975" y="0"/>
                </a:lnTo>
                <a:lnTo>
                  <a:pt x="746975" y="89827"/>
                </a:lnTo>
                <a:lnTo>
                  <a:pt x="654786" y="89827"/>
                </a:lnTo>
                <a:lnTo>
                  <a:pt x="654786" y="121500"/>
                </a:lnTo>
                <a:lnTo>
                  <a:pt x="746975" y="121500"/>
                </a:lnTo>
                <a:lnTo>
                  <a:pt x="746975" y="250558"/>
                </a:lnTo>
                <a:lnTo>
                  <a:pt x="786218" y="250558"/>
                </a:lnTo>
                <a:lnTo>
                  <a:pt x="786218" y="0"/>
                </a:lnTo>
                <a:close/>
              </a:path>
              <a:path w="787400" h="424179">
                <a:moveTo>
                  <a:pt x="787158" y="343230"/>
                </a:moveTo>
                <a:lnTo>
                  <a:pt x="777379" y="309206"/>
                </a:lnTo>
                <a:lnTo>
                  <a:pt x="759917" y="293585"/>
                </a:lnTo>
                <a:lnTo>
                  <a:pt x="749338" y="284137"/>
                </a:lnTo>
                <a:lnTo>
                  <a:pt x="748868" y="283984"/>
                </a:lnTo>
                <a:lnTo>
                  <a:pt x="748868" y="343230"/>
                </a:lnTo>
                <a:lnTo>
                  <a:pt x="741819" y="363880"/>
                </a:lnTo>
                <a:lnTo>
                  <a:pt x="721512" y="379336"/>
                </a:lnTo>
                <a:lnTo>
                  <a:pt x="689229" y="389039"/>
                </a:lnTo>
                <a:lnTo>
                  <a:pt x="646277" y="392391"/>
                </a:lnTo>
                <a:lnTo>
                  <a:pt x="603326" y="389039"/>
                </a:lnTo>
                <a:lnTo>
                  <a:pt x="571042" y="379336"/>
                </a:lnTo>
                <a:lnTo>
                  <a:pt x="550735" y="363880"/>
                </a:lnTo>
                <a:lnTo>
                  <a:pt x="543687" y="343230"/>
                </a:lnTo>
                <a:lnTo>
                  <a:pt x="550735" y="322313"/>
                </a:lnTo>
                <a:lnTo>
                  <a:pt x="571042" y="306705"/>
                </a:lnTo>
                <a:lnTo>
                  <a:pt x="603326" y="296951"/>
                </a:lnTo>
                <a:lnTo>
                  <a:pt x="646277" y="293585"/>
                </a:lnTo>
                <a:lnTo>
                  <a:pt x="689229" y="296951"/>
                </a:lnTo>
                <a:lnTo>
                  <a:pt x="721512" y="306705"/>
                </a:lnTo>
                <a:lnTo>
                  <a:pt x="741819" y="322313"/>
                </a:lnTo>
                <a:lnTo>
                  <a:pt x="748868" y="343230"/>
                </a:lnTo>
                <a:lnTo>
                  <a:pt x="748868" y="283984"/>
                </a:lnTo>
                <a:lnTo>
                  <a:pt x="704989" y="268630"/>
                </a:lnTo>
                <a:lnTo>
                  <a:pt x="646277" y="263334"/>
                </a:lnTo>
                <a:lnTo>
                  <a:pt x="587489" y="268630"/>
                </a:lnTo>
                <a:lnTo>
                  <a:pt x="542975" y="284137"/>
                </a:lnTo>
                <a:lnTo>
                  <a:pt x="514769" y="309206"/>
                </a:lnTo>
                <a:lnTo>
                  <a:pt x="504913" y="343230"/>
                </a:lnTo>
                <a:lnTo>
                  <a:pt x="514769" y="377050"/>
                </a:lnTo>
                <a:lnTo>
                  <a:pt x="542975" y="402145"/>
                </a:lnTo>
                <a:lnTo>
                  <a:pt x="587489" y="417753"/>
                </a:lnTo>
                <a:lnTo>
                  <a:pt x="646277" y="423125"/>
                </a:lnTo>
                <a:lnTo>
                  <a:pt x="704989" y="417753"/>
                </a:lnTo>
                <a:lnTo>
                  <a:pt x="749338" y="402145"/>
                </a:lnTo>
                <a:lnTo>
                  <a:pt x="760234" y="392391"/>
                </a:lnTo>
                <a:lnTo>
                  <a:pt x="777379" y="377050"/>
                </a:lnTo>
                <a:lnTo>
                  <a:pt x="787158" y="343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709747" y="2950961"/>
            <a:ext cx="383540" cy="425450"/>
          </a:xfrm>
          <a:custGeom>
            <a:avLst/>
            <a:gdLst/>
            <a:ahLst/>
            <a:cxnLst/>
            <a:rect l="l" t="t" r="r" b="b"/>
            <a:pathLst>
              <a:path w="383540" h="425450">
                <a:moveTo>
                  <a:pt x="211329" y="43022"/>
                </a:moveTo>
                <a:lnTo>
                  <a:pt x="172562" y="43022"/>
                </a:lnTo>
                <a:lnTo>
                  <a:pt x="172562" y="0"/>
                </a:lnTo>
                <a:lnTo>
                  <a:pt x="211329" y="0"/>
                </a:lnTo>
                <a:lnTo>
                  <a:pt x="211329" y="43022"/>
                </a:lnTo>
                <a:close/>
              </a:path>
              <a:path w="383540" h="425450">
                <a:moveTo>
                  <a:pt x="344179" y="73752"/>
                </a:moveTo>
                <a:lnTo>
                  <a:pt x="39712" y="73752"/>
                </a:lnTo>
                <a:lnTo>
                  <a:pt x="39712" y="43022"/>
                </a:lnTo>
                <a:lnTo>
                  <a:pt x="344179" y="43022"/>
                </a:lnTo>
                <a:lnTo>
                  <a:pt x="344179" y="73752"/>
                </a:lnTo>
                <a:close/>
              </a:path>
              <a:path w="383540" h="425450">
                <a:moveTo>
                  <a:pt x="34512" y="189582"/>
                </a:moveTo>
                <a:lnTo>
                  <a:pt x="22693" y="159324"/>
                </a:lnTo>
                <a:lnTo>
                  <a:pt x="78591" y="149477"/>
                </a:lnTo>
                <a:lnTo>
                  <a:pt x="124871" y="131253"/>
                </a:lnTo>
                <a:lnTo>
                  <a:pt x="157056" y="105672"/>
                </a:lnTo>
                <a:lnTo>
                  <a:pt x="170671" y="73752"/>
                </a:lnTo>
                <a:lnTo>
                  <a:pt x="212748" y="73752"/>
                </a:lnTo>
                <a:lnTo>
                  <a:pt x="226303" y="105672"/>
                </a:lnTo>
                <a:lnTo>
                  <a:pt x="238465" y="115356"/>
                </a:lnTo>
                <a:lnTo>
                  <a:pt x="191945" y="115356"/>
                </a:lnTo>
                <a:lnTo>
                  <a:pt x="166216" y="143442"/>
                </a:lnTo>
                <a:lnTo>
                  <a:pt x="129717" y="165234"/>
                </a:lnTo>
                <a:lnTo>
                  <a:pt x="84973" y="180643"/>
                </a:lnTo>
                <a:lnTo>
                  <a:pt x="34512" y="189582"/>
                </a:lnTo>
                <a:close/>
              </a:path>
              <a:path w="383540" h="425450">
                <a:moveTo>
                  <a:pt x="349379" y="189582"/>
                </a:moveTo>
                <a:lnTo>
                  <a:pt x="298851" y="180643"/>
                </a:lnTo>
                <a:lnTo>
                  <a:pt x="253997" y="165234"/>
                </a:lnTo>
                <a:lnTo>
                  <a:pt x="217475" y="143442"/>
                </a:lnTo>
                <a:lnTo>
                  <a:pt x="191945" y="115356"/>
                </a:lnTo>
                <a:lnTo>
                  <a:pt x="238465" y="115356"/>
                </a:lnTo>
                <a:lnTo>
                  <a:pt x="258429" y="131253"/>
                </a:lnTo>
                <a:lnTo>
                  <a:pt x="304828" y="149477"/>
                </a:lnTo>
                <a:lnTo>
                  <a:pt x="361198" y="159324"/>
                </a:lnTo>
                <a:lnTo>
                  <a:pt x="349379" y="189582"/>
                </a:lnTo>
                <a:close/>
              </a:path>
              <a:path w="383540" h="425450">
                <a:moveTo>
                  <a:pt x="211329" y="221257"/>
                </a:moveTo>
                <a:lnTo>
                  <a:pt x="172562" y="221257"/>
                </a:lnTo>
                <a:lnTo>
                  <a:pt x="172562" y="168780"/>
                </a:lnTo>
                <a:lnTo>
                  <a:pt x="211329" y="168780"/>
                </a:lnTo>
                <a:lnTo>
                  <a:pt x="211329" y="221257"/>
                </a:lnTo>
                <a:close/>
              </a:path>
              <a:path w="383540" h="425450">
                <a:moveTo>
                  <a:pt x="383419" y="252460"/>
                </a:moveTo>
                <a:lnTo>
                  <a:pt x="0" y="252460"/>
                </a:lnTo>
                <a:lnTo>
                  <a:pt x="0" y="221257"/>
                </a:lnTo>
                <a:lnTo>
                  <a:pt x="383419" y="221257"/>
                </a:lnTo>
                <a:lnTo>
                  <a:pt x="383419" y="252460"/>
                </a:lnTo>
                <a:close/>
              </a:path>
              <a:path w="383540" h="425450">
                <a:moveTo>
                  <a:pt x="191473" y="425023"/>
                </a:moveTo>
                <a:lnTo>
                  <a:pt x="130300" y="420465"/>
                </a:lnTo>
                <a:lnTo>
                  <a:pt x="84685" y="406998"/>
                </a:lnTo>
                <a:lnTo>
                  <a:pt x="56178" y="384933"/>
                </a:lnTo>
                <a:lnTo>
                  <a:pt x="46331" y="354580"/>
                </a:lnTo>
                <a:lnTo>
                  <a:pt x="56178" y="324226"/>
                </a:lnTo>
                <a:lnTo>
                  <a:pt x="84685" y="302161"/>
                </a:lnTo>
                <a:lnTo>
                  <a:pt x="130300" y="288694"/>
                </a:lnTo>
                <a:lnTo>
                  <a:pt x="191473" y="284136"/>
                </a:lnTo>
                <a:lnTo>
                  <a:pt x="252645" y="288694"/>
                </a:lnTo>
                <a:lnTo>
                  <a:pt x="298260" y="302161"/>
                </a:lnTo>
                <a:lnTo>
                  <a:pt x="312232" y="312975"/>
                </a:lnTo>
                <a:lnTo>
                  <a:pt x="191473" y="312975"/>
                </a:lnTo>
                <a:lnTo>
                  <a:pt x="146604" y="315753"/>
                </a:lnTo>
                <a:lnTo>
                  <a:pt x="113347" y="323849"/>
                </a:lnTo>
                <a:lnTo>
                  <a:pt x="92678" y="336910"/>
                </a:lnTo>
                <a:lnTo>
                  <a:pt x="85571" y="354580"/>
                </a:lnTo>
                <a:lnTo>
                  <a:pt x="92678" y="372176"/>
                </a:lnTo>
                <a:lnTo>
                  <a:pt x="113347" y="385073"/>
                </a:lnTo>
                <a:lnTo>
                  <a:pt x="146604" y="393007"/>
                </a:lnTo>
                <a:lnTo>
                  <a:pt x="191473" y="395711"/>
                </a:lnTo>
                <a:lnTo>
                  <a:pt x="312843" y="395711"/>
                </a:lnTo>
                <a:lnTo>
                  <a:pt x="298260" y="406998"/>
                </a:lnTo>
                <a:lnTo>
                  <a:pt x="252645" y="420465"/>
                </a:lnTo>
                <a:lnTo>
                  <a:pt x="191473" y="425023"/>
                </a:lnTo>
                <a:close/>
              </a:path>
              <a:path w="383540" h="425450">
                <a:moveTo>
                  <a:pt x="312843" y="395711"/>
                </a:moveTo>
                <a:lnTo>
                  <a:pt x="191473" y="395711"/>
                </a:lnTo>
                <a:lnTo>
                  <a:pt x="236142" y="393007"/>
                </a:lnTo>
                <a:lnTo>
                  <a:pt x="269421" y="385073"/>
                </a:lnTo>
                <a:lnTo>
                  <a:pt x="290201" y="372176"/>
                </a:lnTo>
                <a:lnTo>
                  <a:pt x="297374" y="354580"/>
                </a:lnTo>
                <a:lnTo>
                  <a:pt x="290201" y="336910"/>
                </a:lnTo>
                <a:lnTo>
                  <a:pt x="269421" y="323849"/>
                </a:lnTo>
                <a:lnTo>
                  <a:pt x="236142" y="315753"/>
                </a:lnTo>
                <a:lnTo>
                  <a:pt x="191473" y="312975"/>
                </a:lnTo>
                <a:lnTo>
                  <a:pt x="312232" y="312975"/>
                </a:lnTo>
                <a:lnTo>
                  <a:pt x="326767" y="324226"/>
                </a:lnTo>
                <a:lnTo>
                  <a:pt x="336614" y="354580"/>
                </a:lnTo>
                <a:lnTo>
                  <a:pt x="326767" y="384933"/>
                </a:lnTo>
                <a:lnTo>
                  <a:pt x="312843" y="395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142335" y="2952379"/>
            <a:ext cx="393065" cy="420370"/>
          </a:xfrm>
          <a:custGeom>
            <a:avLst/>
            <a:gdLst/>
            <a:ahLst/>
            <a:cxnLst/>
            <a:rect l="l" t="t" r="r" b="b"/>
            <a:pathLst>
              <a:path w="393065" h="420370">
                <a:moveTo>
                  <a:pt x="225040" y="152233"/>
                </a:moveTo>
                <a:lnTo>
                  <a:pt x="187218" y="148450"/>
                </a:lnTo>
                <a:lnTo>
                  <a:pt x="192632" y="119589"/>
                </a:lnTo>
                <a:lnTo>
                  <a:pt x="195787" y="94495"/>
                </a:lnTo>
                <a:lnTo>
                  <a:pt x="197257" y="72858"/>
                </a:lnTo>
                <a:lnTo>
                  <a:pt x="197619" y="54368"/>
                </a:lnTo>
                <a:lnTo>
                  <a:pt x="25529" y="54368"/>
                </a:lnTo>
                <a:lnTo>
                  <a:pt x="25529" y="23165"/>
                </a:lnTo>
                <a:lnTo>
                  <a:pt x="235441" y="23165"/>
                </a:lnTo>
                <a:lnTo>
                  <a:pt x="235356" y="54368"/>
                </a:lnTo>
                <a:lnTo>
                  <a:pt x="235278" y="63942"/>
                </a:lnTo>
                <a:lnTo>
                  <a:pt x="234141" y="88881"/>
                </a:lnTo>
                <a:lnTo>
                  <a:pt x="231053" y="118429"/>
                </a:lnTo>
                <a:lnTo>
                  <a:pt x="225040" y="152233"/>
                </a:lnTo>
                <a:close/>
              </a:path>
              <a:path w="393065" h="420370">
                <a:moveTo>
                  <a:pt x="3782" y="216530"/>
                </a:moveTo>
                <a:lnTo>
                  <a:pt x="0" y="185799"/>
                </a:lnTo>
                <a:lnTo>
                  <a:pt x="65420" y="185401"/>
                </a:lnTo>
                <a:lnTo>
                  <a:pt x="88881" y="184854"/>
                </a:lnTo>
                <a:lnTo>
                  <a:pt x="88881" y="107792"/>
                </a:lnTo>
                <a:lnTo>
                  <a:pt x="127176" y="107792"/>
                </a:lnTo>
                <a:lnTo>
                  <a:pt x="127176" y="183908"/>
                </a:lnTo>
                <a:lnTo>
                  <a:pt x="266804" y="183908"/>
                </a:lnTo>
                <a:lnTo>
                  <a:pt x="214359" y="207997"/>
                </a:lnTo>
                <a:lnTo>
                  <a:pt x="159071" y="212547"/>
                </a:lnTo>
                <a:lnTo>
                  <a:pt x="104395" y="215123"/>
                </a:lnTo>
                <a:lnTo>
                  <a:pt x="52058" y="216269"/>
                </a:lnTo>
                <a:lnTo>
                  <a:pt x="3782" y="216530"/>
                </a:lnTo>
                <a:close/>
              </a:path>
              <a:path w="393065" h="420370">
                <a:moveTo>
                  <a:pt x="266804" y="183908"/>
                </a:moveTo>
                <a:lnTo>
                  <a:pt x="127176" y="183908"/>
                </a:lnTo>
                <a:lnTo>
                  <a:pt x="162382" y="182276"/>
                </a:lnTo>
                <a:lnTo>
                  <a:pt x="197501" y="180067"/>
                </a:lnTo>
                <a:lnTo>
                  <a:pt x="232087" y="177061"/>
                </a:lnTo>
                <a:lnTo>
                  <a:pt x="265698" y="173035"/>
                </a:lnTo>
                <a:lnTo>
                  <a:pt x="266804" y="183908"/>
                </a:lnTo>
                <a:close/>
              </a:path>
              <a:path w="393065" h="420370">
                <a:moveTo>
                  <a:pt x="347961" y="419822"/>
                </a:moveTo>
                <a:lnTo>
                  <a:pt x="55787" y="419822"/>
                </a:lnTo>
                <a:lnTo>
                  <a:pt x="55787" y="316758"/>
                </a:lnTo>
                <a:lnTo>
                  <a:pt x="293592" y="316758"/>
                </a:lnTo>
                <a:lnTo>
                  <a:pt x="293592" y="276099"/>
                </a:lnTo>
                <a:lnTo>
                  <a:pt x="54841" y="276099"/>
                </a:lnTo>
                <a:lnTo>
                  <a:pt x="54841" y="246787"/>
                </a:lnTo>
                <a:lnTo>
                  <a:pt x="332359" y="246787"/>
                </a:lnTo>
                <a:lnTo>
                  <a:pt x="332359" y="345124"/>
                </a:lnTo>
                <a:lnTo>
                  <a:pt x="94554" y="345124"/>
                </a:lnTo>
                <a:lnTo>
                  <a:pt x="94554" y="390038"/>
                </a:lnTo>
                <a:lnTo>
                  <a:pt x="347961" y="390038"/>
                </a:lnTo>
                <a:lnTo>
                  <a:pt x="347961" y="419822"/>
                </a:lnTo>
                <a:close/>
              </a:path>
              <a:path w="393065" h="420370">
                <a:moveTo>
                  <a:pt x="332359" y="228349"/>
                </a:moveTo>
                <a:lnTo>
                  <a:pt x="293592" y="228349"/>
                </a:lnTo>
                <a:lnTo>
                  <a:pt x="293592" y="0"/>
                </a:lnTo>
                <a:lnTo>
                  <a:pt x="332359" y="0"/>
                </a:lnTo>
                <a:lnTo>
                  <a:pt x="332359" y="100700"/>
                </a:lnTo>
                <a:lnTo>
                  <a:pt x="392874" y="100700"/>
                </a:lnTo>
                <a:lnTo>
                  <a:pt x="392874" y="132849"/>
                </a:lnTo>
                <a:lnTo>
                  <a:pt x="332359" y="132849"/>
                </a:lnTo>
                <a:lnTo>
                  <a:pt x="332359" y="228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77726" y="4974293"/>
            <a:ext cx="205104" cy="209550"/>
          </a:xfrm>
          <a:custGeom>
            <a:avLst/>
            <a:gdLst/>
            <a:ahLst/>
            <a:cxnLst/>
            <a:rect l="l" t="t" r="r" b="b"/>
            <a:pathLst>
              <a:path w="205105" h="209550">
                <a:moveTo>
                  <a:pt x="204533" y="100609"/>
                </a:moveTo>
                <a:lnTo>
                  <a:pt x="165100" y="100609"/>
                </a:lnTo>
                <a:lnTo>
                  <a:pt x="165100" y="176504"/>
                </a:lnTo>
                <a:lnTo>
                  <a:pt x="204533" y="176504"/>
                </a:lnTo>
                <a:lnTo>
                  <a:pt x="204533" y="100609"/>
                </a:lnTo>
                <a:close/>
              </a:path>
              <a:path w="205105" h="209550">
                <a:moveTo>
                  <a:pt x="204533" y="63"/>
                </a:moveTo>
                <a:lnTo>
                  <a:pt x="165100" y="63"/>
                </a:lnTo>
                <a:lnTo>
                  <a:pt x="165100" y="68580"/>
                </a:lnTo>
                <a:lnTo>
                  <a:pt x="39928" y="68580"/>
                </a:lnTo>
                <a:lnTo>
                  <a:pt x="39928" y="0"/>
                </a:lnTo>
                <a:lnTo>
                  <a:pt x="0" y="0"/>
                </a:lnTo>
                <a:lnTo>
                  <a:pt x="0" y="68580"/>
                </a:lnTo>
                <a:lnTo>
                  <a:pt x="0" y="100330"/>
                </a:lnTo>
                <a:lnTo>
                  <a:pt x="0" y="176530"/>
                </a:lnTo>
                <a:lnTo>
                  <a:pt x="0" y="209550"/>
                </a:lnTo>
                <a:lnTo>
                  <a:pt x="204533" y="209550"/>
                </a:lnTo>
                <a:lnTo>
                  <a:pt x="204533" y="176530"/>
                </a:lnTo>
                <a:lnTo>
                  <a:pt x="39928" y="176530"/>
                </a:lnTo>
                <a:lnTo>
                  <a:pt x="39928" y="100330"/>
                </a:lnTo>
                <a:lnTo>
                  <a:pt x="204533" y="100330"/>
                </a:lnTo>
                <a:lnTo>
                  <a:pt x="204533" y="69062"/>
                </a:lnTo>
                <a:lnTo>
                  <a:pt x="204533" y="68580"/>
                </a:lnTo>
                <a:lnTo>
                  <a:pt x="204533" y="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15191" y="5237183"/>
            <a:ext cx="287655" cy="151130"/>
          </a:xfrm>
          <a:custGeom>
            <a:avLst/>
            <a:gdLst/>
            <a:ahLst/>
            <a:cxnLst/>
            <a:rect l="l" t="t" r="r" b="b"/>
            <a:pathLst>
              <a:path w="287655" h="151129">
                <a:moveTo>
                  <a:pt x="287312" y="0"/>
                </a:moveTo>
                <a:lnTo>
                  <a:pt x="0" y="0"/>
                </a:lnTo>
                <a:lnTo>
                  <a:pt x="0" y="31750"/>
                </a:lnTo>
                <a:lnTo>
                  <a:pt x="246900" y="31750"/>
                </a:lnTo>
                <a:lnTo>
                  <a:pt x="246900" y="151130"/>
                </a:lnTo>
                <a:lnTo>
                  <a:pt x="287312" y="151130"/>
                </a:lnTo>
                <a:lnTo>
                  <a:pt x="287312" y="31750"/>
                </a:lnTo>
                <a:lnTo>
                  <a:pt x="287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62091" y="4945769"/>
            <a:ext cx="528320" cy="442595"/>
          </a:xfrm>
          <a:custGeom>
            <a:avLst/>
            <a:gdLst/>
            <a:ahLst/>
            <a:cxnLst/>
            <a:rect l="l" t="t" r="r" b="b"/>
            <a:pathLst>
              <a:path w="528319" h="442595">
                <a:moveTo>
                  <a:pt x="105968" y="114884"/>
                </a:moveTo>
                <a:lnTo>
                  <a:pt x="40411" y="114884"/>
                </a:lnTo>
                <a:lnTo>
                  <a:pt x="40411" y="584"/>
                </a:lnTo>
                <a:lnTo>
                  <a:pt x="0" y="584"/>
                </a:lnTo>
                <a:lnTo>
                  <a:pt x="0" y="114884"/>
                </a:lnTo>
                <a:lnTo>
                  <a:pt x="0" y="149174"/>
                </a:lnTo>
                <a:lnTo>
                  <a:pt x="0" y="267284"/>
                </a:lnTo>
                <a:lnTo>
                  <a:pt x="40411" y="267284"/>
                </a:lnTo>
                <a:lnTo>
                  <a:pt x="40411" y="149174"/>
                </a:lnTo>
                <a:lnTo>
                  <a:pt x="105968" y="149174"/>
                </a:lnTo>
                <a:lnTo>
                  <a:pt x="105968" y="114884"/>
                </a:lnTo>
                <a:close/>
              </a:path>
              <a:path w="528319" h="442595">
                <a:moveTo>
                  <a:pt x="376034" y="305066"/>
                </a:moveTo>
                <a:lnTo>
                  <a:pt x="342163" y="281114"/>
                </a:lnTo>
                <a:lnTo>
                  <a:pt x="315683" y="249237"/>
                </a:lnTo>
                <a:lnTo>
                  <a:pt x="296697" y="210858"/>
                </a:lnTo>
                <a:lnTo>
                  <a:pt x="285242" y="167386"/>
                </a:lnTo>
                <a:lnTo>
                  <a:pt x="281406" y="120256"/>
                </a:lnTo>
                <a:lnTo>
                  <a:pt x="281406" y="85763"/>
                </a:lnTo>
                <a:lnTo>
                  <a:pt x="361746" y="85763"/>
                </a:lnTo>
                <a:lnTo>
                  <a:pt x="361746" y="52743"/>
                </a:lnTo>
                <a:lnTo>
                  <a:pt x="156730" y="52743"/>
                </a:lnTo>
                <a:lnTo>
                  <a:pt x="156730" y="85763"/>
                </a:lnTo>
                <a:lnTo>
                  <a:pt x="242481" y="85763"/>
                </a:lnTo>
                <a:lnTo>
                  <a:pt x="242481" y="120256"/>
                </a:lnTo>
                <a:lnTo>
                  <a:pt x="238544" y="172148"/>
                </a:lnTo>
                <a:lnTo>
                  <a:pt x="226822" y="219392"/>
                </a:lnTo>
                <a:lnTo>
                  <a:pt x="207454" y="260743"/>
                </a:lnTo>
                <a:lnTo>
                  <a:pt x="180594" y="294970"/>
                </a:lnTo>
                <a:lnTo>
                  <a:pt x="146380" y="320840"/>
                </a:lnTo>
                <a:lnTo>
                  <a:pt x="171018" y="351396"/>
                </a:lnTo>
                <a:lnTo>
                  <a:pt x="202603" y="327596"/>
                </a:lnTo>
                <a:lnTo>
                  <a:pt x="228498" y="296697"/>
                </a:lnTo>
                <a:lnTo>
                  <a:pt x="248564" y="259499"/>
                </a:lnTo>
                <a:lnTo>
                  <a:pt x="262686" y="216852"/>
                </a:lnTo>
                <a:lnTo>
                  <a:pt x="277253" y="254127"/>
                </a:lnTo>
                <a:lnTo>
                  <a:pt x="297180" y="287020"/>
                </a:lnTo>
                <a:lnTo>
                  <a:pt x="322287" y="314642"/>
                </a:lnTo>
                <a:lnTo>
                  <a:pt x="352374" y="336118"/>
                </a:lnTo>
                <a:lnTo>
                  <a:pt x="376034" y="305066"/>
                </a:lnTo>
                <a:close/>
              </a:path>
              <a:path w="528319" h="442595">
                <a:moveTo>
                  <a:pt x="527824" y="0"/>
                </a:moveTo>
                <a:lnTo>
                  <a:pt x="488899" y="0"/>
                </a:lnTo>
                <a:lnTo>
                  <a:pt x="488899" y="178904"/>
                </a:lnTo>
                <a:lnTo>
                  <a:pt x="430745" y="178904"/>
                </a:lnTo>
                <a:lnTo>
                  <a:pt x="430745" y="10350"/>
                </a:lnTo>
                <a:lnTo>
                  <a:pt x="392798" y="10350"/>
                </a:lnTo>
                <a:lnTo>
                  <a:pt x="392798" y="420890"/>
                </a:lnTo>
                <a:lnTo>
                  <a:pt x="430745" y="420890"/>
                </a:lnTo>
                <a:lnTo>
                  <a:pt x="430745" y="212420"/>
                </a:lnTo>
                <a:lnTo>
                  <a:pt x="488899" y="212420"/>
                </a:lnTo>
                <a:lnTo>
                  <a:pt x="488899" y="442569"/>
                </a:lnTo>
                <a:lnTo>
                  <a:pt x="527824" y="442569"/>
                </a:lnTo>
                <a:lnTo>
                  <a:pt x="527824" y="212420"/>
                </a:lnTo>
                <a:lnTo>
                  <a:pt x="527824" y="178904"/>
                </a:lnTo>
                <a:lnTo>
                  <a:pt x="527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7301" y="4942319"/>
            <a:ext cx="365760" cy="445770"/>
          </a:xfrm>
          <a:custGeom>
            <a:avLst/>
            <a:gdLst/>
            <a:ahLst/>
            <a:cxnLst/>
            <a:rect l="l" t="t" r="r" b="b"/>
            <a:pathLst>
              <a:path w="365760" h="445770">
                <a:moveTo>
                  <a:pt x="145878" y="52733"/>
                </a:moveTo>
                <a:lnTo>
                  <a:pt x="105466" y="52733"/>
                </a:lnTo>
                <a:lnTo>
                  <a:pt x="105466" y="0"/>
                </a:lnTo>
                <a:lnTo>
                  <a:pt x="145878" y="0"/>
                </a:lnTo>
                <a:lnTo>
                  <a:pt x="145878" y="52733"/>
                </a:lnTo>
                <a:close/>
              </a:path>
              <a:path w="365760" h="445770">
                <a:moveTo>
                  <a:pt x="363217" y="289292"/>
                </a:moveTo>
                <a:lnTo>
                  <a:pt x="322312" y="289292"/>
                </a:lnTo>
                <a:lnTo>
                  <a:pt x="322312" y="229167"/>
                </a:lnTo>
                <a:lnTo>
                  <a:pt x="247402" y="229167"/>
                </a:lnTo>
                <a:lnTo>
                  <a:pt x="247402" y="196147"/>
                </a:lnTo>
                <a:lnTo>
                  <a:pt x="322312" y="196147"/>
                </a:lnTo>
                <a:lnTo>
                  <a:pt x="322312" y="142921"/>
                </a:lnTo>
                <a:lnTo>
                  <a:pt x="247895" y="142921"/>
                </a:lnTo>
                <a:lnTo>
                  <a:pt x="247895" y="110394"/>
                </a:lnTo>
                <a:lnTo>
                  <a:pt x="322312" y="110394"/>
                </a:lnTo>
                <a:lnTo>
                  <a:pt x="322312" y="3942"/>
                </a:lnTo>
                <a:lnTo>
                  <a:pt x="363217" y="3942"/>
                </a:lnTo>
                <a:lnTo>
                  <a:pt x="363217" y="289292"/>
                </a:lnTo>
                <a:close/>
              </a:path>
              <a:path w="365760" h="445770">
                <a:moveTo>
                  <a:pt x="247402" y="85260"/>
                </a:moveTo>
                <a:lnTo>
                  <a:pt x="0" y="85260"/>
                </a:lnTo>
                <a:lnTo>
                  <a:pt x="0" y="52733"/>
                </a:lnTo>
                <a:lnTo>
                  <a:pt x="247402" y="52733"/>
                </a:lnTo>
                <a:lnTo>
                  <a:pt x="247402" y="85260"/>
                </a:lnTo>
                <a:close/>
              </a:path>
              <a:path w="365760" h="445770">
                <a:moveTo>
                  <a:pt x="125179" y="272043"/>
                </a:moveTo>
                <a:lnTo>
                  <a:pt x="84597" y="266183"/>
                </a:lnTo>
                <a:lnTo>
                  <a:pt x="52979" y="249558"/>
                </a:lnTo>
                <a:lnTo>
                  <a:pt x="32449" y="223599"/>
                </a:lnTo>
                <a:lnTo>
                  <a:pt x="25134" y="189740"/>
                </a:lnTo>
                <a:lnTo>
                  <a:pt x="32449" y="156166"/>
                </a:lnTo>
                <a:lnTo>
                  <a:pt x="52979" y="130354"/>
                </a:lnTo>
                <a:lnTo>
                  <a:pt x="84597" y="113782"/>
                </a:lnTo>
                <a:lnTo>
                  <a:pt x="125179" y="107930"/>
                </a:lnTo>
                <a:lnTo>
                  <a:pt x="165553" y="113782"/>
                </a:lnTo>
                <a:lnTo>
                  <a:pt x="197194" y="130354"/>
                </a:lnTo>
                <a:lnTo>
                  <a:pt x="204092" y="138978"/>
                </a:lnTo>
                <a:lnTo>
                  <a:pt x="125179" y="138978"/>
                </a:lnTo>
                <a:lnTo>
                  <a:pt x="99883" y="142613"/>
                </a:lnTo>
                <a:lnTo>
                  <a:pt x="80270" y="152901"/>
                </a:lnTo>
                <a:lnTo>
                  <a:pt x="67587" y="168918"/>
                </a:lnTo>
                <a:lnTo>
                  <a:pt x="63082" y="189740"/>
                </a:lnTo>
                <a:lnTo>
                  <a:pt x="67587" y="210847"/>
                </a:lnTo>
                <a:lnTo>
                  <a:pt x="80270" y="227011"/>
                </a:lnTo>
                <a:lnTo>
                  <a:pt x="99883" y="237353"/>
                </a:lnTo>
                <a:lnTo>
                  <a:pt x="125179" y="240995"/>
                </a:lnTo>
                <a:lnTo>
                  <a:pt x="204005" y="240995"/>
                </a:lnTo>
                <a:lnTo>
                  <a:pt x="197194" y="249558"/>
                </a:lnTo>
                <a:lnTo>
                  <a:pt x="165553" y="266183"/>
                </a:lnTo>
                <a:lnTo>
                  <a:pt x="125179" y="272043"/>
                </a:lnTo>
                <a:close/>
              </a:path>
              <a:path w="365760" h="445770">
                <a:moveTo>
                  <a:pt x="204005" y="240995"/>
                </a:moveTo>
                <a:lnTo>
                  <a:pt x="125179" y="240995"/>
                </a:lnTo>
                <a:lnTo>
                  <a:pt x="150475" y="237353"/>
                </a:lnTo>
                <a:lnTo>
                  <a:pt x="170089" y="227011"/>
                </a:lnTo>
                <a:lnTo>
                  <a:pt x="182771" y="210847"/>
                </a:lnTo>
                <a:lnTo>
                  <a:pt x="187276" y="189740"/>
                </a:lnTo>
                <a:lnTo>
                  <a:pt x="182771" y="168918"/>
                </a:lnTo>
                <a:lnTo>
                  <a:pt x="170089" y="152901"/>
                </a:lnTo>
                <a:lnTo>
                  <a:pt x="150475" y="142613"/>
                </a:lnTo>
                <a:lnTo>
                  <a:pt x="125179" y="138978"/>
                </a:lnTo>
                <a:lnTo>
                  <a:pt x="204092" y="138978"/>
                </a:lnTo>
                <a:lnTo>
                  <a:pt x="217839" y="156166"/>
                </a:lnTo>
                <a:lnTo>
                  <a:pt x="225224" y="189740"/>
                </a:lnTo>
                <a:lnTo>
                  <a:pt x="217839" y="223599"/>
                </a:lnTo>
                <a:lnTo>
                  <a:pt x="204005" y="240995"/>
                </a:lnTo>
                <a:close/>
              </a:path>
              <a:path w="365760" h="445770">
                <a:moveTo>
                  <a:pt x="218325" y="445521"/>
                </a:moveTo>
                <a:lnTo>
                  <a:pt x="156628" y="440461"/>
                </a:lnTo>
                <a:lnTo>
                  <a:pt x="110271" y="425746"/>
                </a:lnTo>
                <a:lnTo>
                  <a:pt x="81101" y="402067"/>
                </a:lnTo>
                <a:lnTo>
                  <a:pt x="70967" y="370117"/>
                </a:lnTo>
                <a:lnTo>
                  <a:pt x="81101" y="337960"/>
                </a:lnTo>
                <a:lnTo>
                  <a:pt x="110271" y="314304"/>
                </a:lnTo>
                <a:lnTo>
                  <a:pt x="156628" y="299704"/>
                </a:lnTo>
                <a:lnTo>
                  <a:pt x="218325" y="294714"/>
                </a:lnTo>
                <a:lnTo>
                  <a:pt x="279736" y="299704"/>
                </a:lnTo>
                <a:lnTo>
                  <a:pt x="325947" y="314304"/>
                </a:lnTo>
                <a:lnTo>
                  <a:pt x="340050" y="325762"/>
                </a:lnTo>
                <a:lnTo>
                  <a:pt x="218325" y="325762"/>
                </a:lnTo>
                <a:lnTo>
                  <a:pt x="174401" y="328673"/>
                </a:lnTo>
                <a:lnTo>
                  <a:pt x="141196" y="337221"/>
                </a:lnTo>
                <a:lnTo>
                  <a:pt x="120189" y="351128"/>
                </a:lnTo>
                <a:lnTo>
                  <a:pt x="112858" y="370117"/>
                </a:lnTo>
                <a:lnTo>
                  <a:pt x="120189" y="388899"/>
                </a:lnTo>
                <a:lnTo>
                  <a:pt x="141196" y="402829"/>
                </a:lnTo>
                <a:lnTo>
                  <a:pt x="174401" y="411492"/>
                </a:lnTo>
                <a:lnTo>
                  <a:pt x="218325" y="414472"/>
                </a:lnTo>
                <a:lnTo>
                  <a:pt x="339809" y="414472"/>
                </a:lnTo>
                <a:lnTo>
                  <a:pt x="325947" y="425746"/>
                </a:lnTo>
                <a:lnTo>
                  <a:pt x="279736" y="440461"/>
                </a:lnTo>
                <a:lnTo>
                  <a:pt x="218325" y="445521"/>
                </a:lnTo>
                <a:close/>
              </a:path>
              <a:path w="365760" h="445770">
                <a:moveTo>
                  <a:pt x="339809" y="414472"/>
                </a:moveTo>
                <a:lnTo>
                  <a:pt x="218325" y="414472"/>
                </a:lnTo>
                <a:lnTo>
                  <a:pt x="262171" y="411492"/>
                </a:lnTo>
                <a:lnTo>
                  <a:pt x="295206" y="402829"/>
                </a:lnTo>
                <a:lnTo>
                  <a:pt x="316044" y="388899"/>
                </a:lnTo>
                <a:lnTo>
                  <a:pt x="323298" y="370117"/>
                </a:lnTo>
                <a:lnTo>
                  <a:pt x="316044" y="351128"/>
                </a:lnTo>
                <a:lnTo>
                  <a:pt x="295206" y="337221"/>
                </a:lnTo>
                <a:lnTo>
                  <a:pt x="262171" y="328673"/>
                </a:lnTo>
                <a:lnTo>
                  <a:pt x="218325" y="325762"/>
                </a:lnTo>
                <a:lnTo>
                  <a:pt x="340050" y="325762"/>
                </a:lnTo>
                <a:lnTo>
                  <a:pt x="355063" y="337960"/>
                </a:lnTo>
                <a:lnTo>
                  <a:pt x="365189" y="370117"/>
                </a:lnTo>
                <a:lnTo>
                  <a:pt x="355063" y="402067"/>
                </a:lnTo>
                <a:lnTo>
                  <a:pt x="339809" y="414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6208" y="5052168"/>
            <a:ext cx="55880" cy="265430"/>
          </a:xfrm>
          <a:custGeom>
            <a:avLst/>
            <a:gdLst/>
            <a:ahLst/>
            <a:cxnLst/>
            <a:rect l="l" t="t" r="r" b="b"/>
            <a:pathLst>
              <a:path w="55879" h="265429">
                <a:moveTo>
                  <a:pt x="41149" y="265427"/>
                </a:moveTo>
                <a:lnTo>
                  <a:pt x="13716" y="265427"/>
                </a:lnTo>
                <a:lnTo>
                  <a:pt x="0" y="250507"/>
                </a:lnTo>
                <a:lnTo>
                  <a:pt x="0" y="227887"/>
                </a:lnTo>
                <a:lnTo>
                  <a:pt x="13716" y="212486"/>
                </a:lnTo>
                <a:lnTo>
                  <a:pt x="41149" y="212486"/>
                </a:lnTo>
                <a:lnTo>
                  <a:pt x="55347" y="227887"/>
                </a:lnTo>
                <a:lnTo>
                  <a:pt x="55347" y="250507"/>
                </a:lnTo>
                <a:lnTo>
                  <a:pt x="41149" y="265427"/>
                </a:lnTo>
                <a:close/>
              </a:path>
              <a:path w="55879" h="265429">
                <a:moveTo>
                  <a:pt x="41390" y="52941"/>
                </a:moveTo>
                <a:lnTo>
                  <a:pt x="13957" y="52941"/>
                </a:lnTo>
                <a:lnTo>
                  <a:pt x="240" y="38021"/>
                </a:lnTo>
                <a:lnTo>
                  <a:pt x="240" y="15401"/>
                </a:lnTo>
                <a:lnTo>
                  <a:pt x="13957" y="0"/>
                </a:lnTo>
                <a:lnTo>
                  <a:pt x="41390" y="0"/>
                </a:lnTo>
                <a:lnTo>
                  <a:pt x="55588" y="15401"/>
                </a:lnTo>
                <a:lnTo>
                  <a:pt x="55588" y="38021"/>
                </a:lnTo>
                <a:lnTo>
                  <a:pt x="41390" y="52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75766" y="8662670"/>
            <a:ext cx="346075" cy="443230"/>
          </a:xfrm>
          <a:custGeom>
            <a:avLst/>
            <a:gdLst/>
            <a:ahLst/>
            <a:cxnLst/>
            <a:rect l="l" t="t" r="r" b="b"/>
            <a:pathLst>
              <a:path w="346075" h="443229">
                <a:moveTo>
                  <a:pt x="345475" y="443056"/>
                </a:moveTo>
                <a:lnTo>
                  <a:pt x="305063" y="443056"/>
                </a:lnTo>
                <a:lnTo>
                  <a:pt x="305063" y="0"/>
                </a:lnTo>
                <a:lnTo>
                  <a:pt x="345475" y="0"/>
                </a:lnTo>
                <a:lnTo>
                  <a:pt x="345475" y="443056"/>
                </a:lnTo>
                <a:close/>
              </a:path>
              <a:path w="346075" h="443229">
                <a:moveTo>
                  <a:pt x="112365" y="342518"/>
                </a:moveTo>
                <a:lnTo>
                  <a:pt x="44496" y="315330"/>
                </a:lnTo>
                <a:lnTo>
                  <a:pt x="20675" y="283225"/>
                </a:lnTo>
                <a:lnTo>
                  <a:pt x="5393" y="240451"/>
                </a:lnTo>
                <a:lnTo>
                  <a:pt x="0" y="188262"/>
                </a:lnTo>
                <a:lnTo>
                  <a:pt x="5393" y="136073"/>
                </a:lnTo>
                <a:lnTo>
                  <a:pt x="20675" y="93299"/>
                </a:lnTo>
                <a:lnTo>
                  <a:pt x="44496" y="61194"/>
                </a:lnTo>
                <a:lnTo>
                  <a:pt x="75509" y="41011"/>
                </a:lnTo>
                <a:lnTo>
                  <a:pt x="112365" y="34005"/>
                </a:lnTo>
                <a:lnTo>
                  <a:pt x="149221" y="41011"/>
                </a:lnTo>
                <a:lnTo>
                  <a:pt x="180234" y="61194"/>
                </a:lnTo>
                <a:lnTo>
                  <a:pt x="187121" y="70475"/>
                </a:lnTo>
                <a:lnTo>
                  <a:pt x="112365" y="70475"/>
                </a:lnTo>
                <a:lnTo>
                  <a:pt x="82518" y="78830"/>
                </a:lnTo>
                <a:lnTo>
                  <a:pt x="59139" y="102570"/>
                </a:lnTo>
                <a:lnTo>
                  <a:pt x="43892" y="139710"/>
                </a:lnTo>
                <a:lnTo>
                  <a:pt x="38440" y="188262"/>
                </a:lnTo>
                <a:lnTo>
                  <a:pt x="43892" y="237098"/>
                </a:lnTo>
                <a:lnTo>
                  <a:pt x="59139" y="274384"/>
                </a:lnTo>
                <a:lnTo>
                  <a:pt x="82518" y="298179"/>
                </a:lnTo>
                <a:lnTo>
                  <a:pt x="112365" y="306542"/>
                </a:lnTo>
                <a:lnTo>
                  <a:pt x="186755" y="306542"/>
                </a:lnTo>
                <a:lnTo>
                  <a:pt x="180234" y="315330"/>
                </a:lnTo>
                <a:lnTo>
                  <a:pt x="149221" y="335512"/>
                </a:lnTo>
                <a:lnTo>
                  <a:pt x="112365" y="342518"/>
                </a:lnTo>
                <a:close/>
              </a:path>
              <a:path w="346075" h="443229">
                <a:moveTo>
                  <a:pt x="186755" y="306542"/>
                </a:moveTo>
                <a:lnTo>
                  <a:pt x="112365" y="306542"/>
                </a:lnTo>
                <a:lnTo>
                  <a:pt x="141928" y="298179"/>
                </a:lnTo>
                <a:lnTo>
                  <a:pt x="165160" y="274384"/>
                </a:lnTo>
                <a:lnTo>
                  <a:pt x="180353" y="237098"/>
                </a:lnTo>
                <a:lnTo>
                  <a:pt x="185798" y="188262"/>
                </a:lnTo>
                <a:lnTo>
                  <a:pt x="180353" y="139710"/>
                </a:lnTo>
                <a:lnTo>
                  <a:pt x="165160" y="102570"/>
                </a:lnTo>
                <a:lnTo>
                  <a:pt x="141928" y="78830"/>
                </a:lnTo>
                <a:lnTo>
                  <a:pt x="112365" y="70475"/>
                </a:lnTo>
                <a:lnTo>
                  <a:pt x="187121" y="70475"/>
                </a:lnTo>
                <a:lnTo>
                  <a:pt x="204056" y="93299"/>
                </a:lnTo>
                <a:lnTo>
                  <a:pt x="219338" y="136073"/>
                </a:lnTo>
                <a:lnTo>
                  <a:pt x="224731" y="188262"/>
                </a:lnTo>
                <a:lnTo>
                  <a:pt x="219338" y="240451"/>
                </a:lnTo>
                <a:lnTo>
                  <a:pt x="204056" y="283225"/>
                </a:lnTo>
                <a:lnTo>
                  <a:pt x="186755" y="306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08473" y="8662177"/>
            <a:ext cx="381635" cy="442595"/>
          </a:xfrm>
          <a:custGeom>
            <a:avLst/>
            <a:gdLst/>
            <a:ahLst/>
            <a:cxnLst/>
            <a:rect l="l" t="t" r="r" b="b"/>
            <a:pathLst>
              <a:path w="381635" h="442595">
                <a:moveTo>
                  <a:pt x="215368" y="85752"/>
                </a:moveTo>
                <a:lnTo>
                  <a:pt x="10349" y="85752"/>
                </a:lnTo>
                <a:lnTo>
                  <a:pt x="10349" y="52733"/>
                </a:lnTo>
                <a:lnTo>
                  <a:pt x="215368" y="52733"/>
                </a:lnTo>
                <a:lnTo>
                  <a:pt x="215368" y="85752"/>
                </a:lnTo>
                <a:close/>
              </a:path>
              <a:path w="381635" h="442595">
                <a:moveTo>
                  <a:pt x="24641" y="351389"/>
                </a:moveTo>
                <a:lnTo>
                  <a:pt x="0" y="320834"/>
                </a:lnTo>
                <a:lnTo>
                  <a:pt x="34218" y="294958"/>
                </a:lnTo>
                <a:lnTo>
                  <a:pt x="61079" y="260732"/>
                </a:lnTo>
                <a:lnTo>
                  <a:pt x="80442" y="219385"/>
                </a:lnTo>
                <a:lnTo>
                  <a:pt x="92163" y="172148"/>
                </a:lnTo>
                <a:lnTo>
                  <a:pt x="96102" y="120251"/>
                </a:lnTo>
                <a:lnTo>
                  <a:pt x="96102" y="85752"/>
                </a:lnTo>
                <a:lnTo>
                  <a:pt x="135036" y="85752"/>
                </a:lnTo>
                <a:lnTo>
                  <a:pt x="135036" y="120251"/>
                </a:lnTo>
                <a:lnTo>
                  <a:pt x="138868" y="167385"/>
                </a:lnTo>
                <a:lnTo>
                  <a:pt x="150318" y="210853"/>
                </a:lnTo>
                <a:lnTo>
                  <a:pt x="153283" y="216846"/>
                </a:lnTo>
                <a:lnTo>
                  <a:pt x="116308" y="216846"/>
                </a:lnTo>
                <a:lnTo>
                  <a:pt x="102193" y="259491"/>
                </a:lnTo>
                <a:lnTo>
                  <a:pt x="82118" y="296685"/>
                </a:lnTo>
                <a:lnTo>
                  <a:pt x="56221" y="327595"/>
                </a:lnTo>
                <a:lnTo>
                  <a:pt x="24641" y="351389"/>
                </a:lnTo>
                <a:close/>
              </a:path>
              <a:path w="381635" h="442595">
                <a:moveTo>
                  <a:pt x="206004" y="336112"/>
                </a:moveTo>
                <a:lnTo>
                  <a:pt x="175910" y="314635"/>
                </a:lnTo>
                <a:lnTo>
                  <a:pt x="150806" y="287013"/>
                </a:lnTo>
                <a:lnTo>
                  <a:pt x="130877" y="254124"/>
                </a:lnTo>
                <a:lnTo>
                  <a:pt x="116308" y="216846"/>
                </a:lnTo>
                <a:lnTo>
                  <a:pt x="153283" y="216846"/>
                </a:lnTo>
                <a:lnTo>
                  <a:pt x="169313" y="249235"/>
                </a:lnTo>
                <a:lnTo>
                  <a:pt x="195784" y="281111"/>
                </a:lnTo>
                <a:lnTo>
                  <a:pt x="229660" y="305063"/>
                </a:lnTo>
                <a:lnTo>
                  <a:pt x="206004" y="336112"/>
                </a:lnTo>
                <a:close/>
              </a:path>
              <a:path w="381635" h="442595">
                <a:moveTo>
                  <a:pt x="381452" y="178898"/>
                </a:moveTo>
                <a:lnTo>
                  <a:pt x="342518" y="178898"/>
                </a:lnTo>
                <a:lnTo>
                  <a:pt x="342518" y="0"/>
                </a:lnTo>
                <a:lnTo>
                  <a:pt x="381452" y="0"/>
                </a:lnTo>
                <a:lnTo>
                  <a:pt x="381452" y="178898"/>
                </a:lnTo>
                <a:close/>
              </a:path>
              <a:path w="381635" h="442595">
                <a:moveTo>
                  <a:pt x="284364" y="420879"/>
                </a:moveTo>
                <a:lnTo>
                  <a:pt x="246416" y="420879"/>
                </a:lnTo>
                <a:lnTo>
                  <a:pt x="246416" y="10349"/>
                </a:lnTo>
                <a:lnTo>
                  <a:pt x="284364" y="10349"/>
                </a:lnTo>
                <a:lnTo>
                  <a:pt x="284364" y="178898"/>
                </a:lnTo>
                <a:lnTo>
                  <a:pt x="381452" y="178898"/>
                </a:lnTo>
                <a:lnTo>
                  <a:pt x="381452" y="212411"/>
                </a:lnTo>
                <a:lnTo>
                  <a:pt x="284364" y="212411"/>
                </a:lnTo>
                <a:lnTo>
                  <a:pt x="284364" y="420879"/>
                </a:lnTo>
                <a:close/>
              </a:path>
              <a:path w="381635" h="442595">
                <a:moveTo>
                  <a:pt x="381452" y="442564"/>
                </a:moveTo>
                <a:lnTo>
                  <a:pt x="342518" y="442564"/>
                </a:lnTo>
                <a:lnTo>
                  <a:pt x="342518" y="212411"/>
                </a:lnTo>
                <a:lnTo>
                  <a:pt x="381452" y="212411"/>
                </a:lnTo>
                <a:lnTo>
                  <a:pt x="381452" y="442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66315" y="8674005"/>
            <a:ext cx="400050" cy="421005"/>
          </a:xfrm>
          <a:custGeom>
            <a:avLst/>
            <a:gdLst/>
            <a:ahLst/>
            <a:cxnLst/>
            <a:rect l="l" t="t" r="r" b="b"/>
            <a:pathLst>
              <a:path w="400050" h="421004">
                <a:moveTo>
                  <a:pt x="199597" y="176434"/>
                </a:moveTo>
                <a:lnTo>
                  <a:pt x="136122" y="170343"/>
                </a:lnTo>
                <a:lnTo>
                  <a:pt x="87293" y="152839"/>
                </a:lnTo>
                <a:lnTo>
                  <a:pt x="55928" y="125079"/>
                </a:lnTo>
                <a:lnTo>
                  <a:pt x="44847" y="88217"/>
                </a:lnTo>
                <a:lnTo>
                  <a:pt x="55928" y="51354"/>
                </a:lnTo>
                <a:lnTo>
                  <a:pt x="87293" y="23594"/>
                </a:lnTo>
                <a:lnTo>
                  <a:pt x="136122" y="6091"/>
                </a:lnTo>
                <a:lnTo>
                  <a:pt x="199597" y="0"/>
                </a:lnTo>
                <a:lnTo>
                  <a:pt x="263280" y="6091"/>
                </a:lnTo>
                <a:lnTo>
                  <a:pt x="312086" y="23594"/>
                </a:lnTo>
                <a:lnTo>
                  <a:pt x="322141" y="32526"/>
                </a:lnTo>
                <a:lnTo>
                  <a:pt x="199597" y="32526"/>
                </a:lnTo>
                <a:lnTo>
                  <a:pt x="153763" y="36377"/>
                </a:lnTo>
                <a:lnTo>
                  <a:pt x="118279" y="47435"/>
                </a:lnTo>
                <a:lnTo>
                  <a:pt x="95363" y="64961"/>
                </a:lnTo>
                <a:lnTo>
                  <a:pt x="87231" y="88217"/>
                </a:lnTo>
                <a:lnTo>
                  <a:pt x="95363" y="111472"/>
                </a:lnTo>
                <a:lnTo>
                  <a:pt x="118279" y="128999"/>
                </a:lnTo>
                <a:lnTo>
                  <a:pt x="153763" y="140056"/>
                </a:lnTo>
                <a:lnTo>
                  <a:pt x="199597" y="143907"/>
                </a:lnTo>
                <a:lnTo>
                  <a:pt x="322141" y="143907"/>
                </a:lnTo>
                <a:lnTo>
                  <a:pt x="312086" y="152839"/>
                </a:lnTo>
                <a:lnTo>
                  <a:pt x="263280" y="170343"/>
                </a:lnTo>
                <a:lnTo>
                  <a:pt x="199597" y="176434"/>
                </a:lnTo>
                <a:close/>
              </a:path>
              <a:path w="400050" h="421004">
                <a:moveTo>
                  <a:pt x="322141" y="143907"/>
                </a:moveTo>
                <a:lnTo>
                  <a:pt x="199597" y="143907"/>
                </a:lnTo>
                <a:lnTo>
                  <a:pt x="245638" y="140056"/>
                </a:lnTo>
                <a:lnTo>
                  <a:pt x="281099" y="128999"/>
                </a:lnTo>
                <a:lnTo>
                  <a:pt x="303900" y="111472"/>
                </a:lnTo>
                <a:lnTo>
                  <a:pt x="311963" y="88217"/>
                </a:lnTo>
                <a:lnTo>
                  <a:pt x="303900" y="64961"/>
                </a:lnTo>
                <a:lnTo>
                  <a:pt x="281099" y="47435"/>
                </a:lnTo>
                <a:lnTo>
                  <a:pt x="245638" y="36377"/>
                </a:lnTo>
                <a:lnTo>
                  <a:pt x="199597" y="32526"/>
                </a:lnTo>
                <a:lnTo>
                  <a:pt x="322141" y="32526"/>
                </a:lnTo>
                <a:lnTo>
                  <a:pt x="343335" y="51354"/>
                </a:lnTo>
                <a:lnTo>
                  <a:pt x="354346" y="88217"/>
                </a:lnTo>
                <a:lnTo>
                  <a:pt x="343335" y="125079"/>
                </a:lnTo>
                <a:lnTo>
                  <a:pt x="322141" y="143907"/>
                </a:lnTo>
                <a:close/>
              </a:path>
              <a:path w="400050" h="421004">
                <a:moveTo>
                  <a:pt x="399687" y="242966"/>
                </a:moveTo>
                <a:lnTo>
                  <a:pt x="0" y="242966"/>
                </a:lnTo>
                <a:lnTo>
                  <a:pt x="0" y="209946"/>
                </a:lnTo>
                <a:lnTo>
                  <a:pt x="399687" y="209946"/>
                </a:lnTo>
                <a:lnTo>
                  <a:pt x="399687" y="242966"/>
                </a:lnTo>
                <a:close/>
              </a:path>
              <a:path w="400050" h="421004">
                <a:moveTo>
                  <a:pt x="179884" y="334633"/>
                </a:moveTo>
                <a:lnTo>
                  <a:pt x="139471" y="334633"/>
                </a:lnTo>
                <a:lnTo>
                  <a:pt x="139471" y="242966"/>
                </a:lnTo>
                <a:lnTo>
                  <a:pt x="179884" y="242966"/>
                </a:lnTo>
                <a:lnTo>
                  <a:pt x="179884" y="334633"/>
                </a:lnTo>
                <a:close/>
              </a:path>
              <a:path w="400050" h="421004">
                <a:moveTo>
                  <a:pt x="298163" y="334633"/>
                </a:moveTo>
                <a:lnTo>
                  <a:pt x="257751" y="334633"/>
                </a:lnTo>
                <a:lnTo>
                  <a:pt x="257751" y="242966"/>
                </a:lnTo>
                <a:lnTo>
                  <a:pt x="298163" y="242966"/>
                </a:lnTo>
                <a:lnTo>
                  <a:pt x="298163" y="334633"/>
                </a:lnTo>
                <a:close/>
              </a:path>
              <a:path w="400050" h="421004">
                <a:moveTo>
                  <a:pt x="358782" y="420879"/>
                </a:moveTo>
                <a:lnTo>
                  <a:pt x="48790" y="420879"/>
                </a:lnTo>
                <a:lnTo>
                  <a:pt x="48790" y="297178"/>
                </a:lnTo>
                <a:lnTo>
                  <a:pt x="89202" y="297178"/>
                </a:lnTo>
                <a:lnTo>
                  <a:pt x="89202" y="387859"/>
                </a:lnTo>
                <a:lnTo>
                  <a:pt x="358782" y="387859"/>
                </a:lnTo>
                <a:lnTo>
                  <a:pt x="358782" y="420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16208" y="8768577"/>
            <a:ext cx="55880" cy="265430"/>
          </a:xfrm>
          <a:custGeom>
            <a:avLst/>
            <a:gdLst/>
            <a:ahLst/>
            <a:cxnLst/>
            <a:rect l="l" t="t" r="r" b="b"/>
            <a:pathLst>
              <a:path w="55879" h="265429">
                <a:moveTo>
                  <a:pt x="41149" y="265427"/>
                </a:moveTo>
                <a:lnTo>
                  <a:pt x="13716" y="265427"/>
                </a:lnTo>
                <a:lnTo>
                  <a:pt x="0" y="250507"/>
                </a:lnTo>
                <a:lnTo>
                  <a:pt x="0" y="227887"/>
                </a:lnTo>
                <a:lnTo>
                  <a:pt x="13716" y="212486"/>
                </a:lnTo>
                <a:lnTo>
                  <a:pt x="41149" y="212486"/>
                </a:lnTo>
                <a:lnTo>
                  <a:pt x="55347" y="227887"/>
                </a:lnTo>
                <a:lnTo>
                  <a:pt x="55347" y="250507"/>
                </a:lnTo>
                <a:lnTo>
                  <a:pt x="41149" y="265427"/>
                </a:lnTo>
                <a:close/>
              </a:path>
              <a:path w="55879" h="265429">
                <a:moveTo>
                  <a:pt x="41390" y="52941"/>
                </a:moveTo>
                <a:lnTo>
                  <a:pt x="13957" y="52941"/>
                </a:lnTo>
                <a:lnTo>
                  <a:pt x="240" y="38021"/>
                </a:lnTo>
                <a:lnTo>
                  <a:pt x="240" y="15401"/>
                </a:lnTo>
                <a:lnTo>
                  <a:pt x="13957" y="0"/>
                </a:lnTo>
                <a:lnTo>
                  <a:pt x="41390" y="0"/>
                </a:lnTo>
                <a:lnTo>
                  <a:pt x="55588" y="15401"/>
                </a:lnTo>
                <a:lnTo>
                  <a:pt x="55588" y="38021"/>
                </a:lnTo>
                <a:lnTo>
                  <a:pt x="41390" y="52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86815" y="8670111"/>
            <a:ext cx="328295" cy="219710"/>
          </a:xfrm>
          <a:custGeom>
            <a:avLst/>
            <a:gdLst/>
            <a:ahLst/>
            <a:cxnLst/>
            <a:rect l="l" t="t" r="r" b="b"/>
            <a:pathLst>
              <a:path w="328295" h="219709">
                <a:moveTo>
                  <a:pt x="327736" y="0"/>
                </a:moveTo>
                <a:lnTo>
                  <a:pt x="218821" y="0"/>
                </a:lnTo>
                <a:lnTo>
                  <a:pt x="218821" y="32537"/>
                </a:lnTo>
                <a:lnTo>
                  <a:pt x="218821" y="186296"/>
                </a:lnTo>
                <a:lnTo>
                  <a:pt x="108915" y="186296"/>
                </a:lnTo>
                <a:lnTo>
                  <a:pt x="108915" y="32537"/>
                </a:lnTo>
                <a:lnTo>
                  <a:pt x="218821" y="32537"/>
                </a:lnTo>
                <a:lnTo>
                  <a:pt x="218821" y="0"/>
                </a:lnTo>
                <a:lnTo>
                  <a:pt x="0" y="0"/>
                </a:lnTo>
                <a:lnTo>
                  <a:pt x="0" y="32537"/>
                </a:lnTo>
                <a:lnTo>
                  <a:pt x="68503" y="32537"/>
                </a:lnTo>
                <a:lnTo>
                  <a:pt x="68503" y="186296"/>
                </a:lnTo>
                <a:lnTo>
                  <a:pt x="990" y="186296"/>
                </a:lnTo>
                <a:lnTo>
                  <a:pt x="990" y="219316"/>
                </a:lnTo>
                <a:lnTo>
                  <a:pt x="326758" y="219316"/>
                </a:lnTo>
                <a:lnTo>
                  <a:pt x="326758" y="186296"/>
                </a:lnTo>
                <a:lnTo>
                  <a:pt x="259232" y="186296"/>
                </a:lnTo>
                <a:lnTo>
                  <a:pt x="259232" y="32537"/>
                </a:lnTo>
                <a:lnTo>
                  <a:pt x="327736" y="32537"/>
                </a:lnTo>
                <a:lnTo>
                  <a:pt x="3277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51341" y="8977638"/>
            <a:ext cx="400685" cy="33655"/>
          </a:xfrm>
          <a:custGeom>
            <a:avLst/>
            <a:gdLst/>
            <a:ahLst/>
            <a:cxnLst/>
            <a:rect l="l" t="t" r="r" b="b"/>
            <a:pathLst>
              <a:path w="400685" h="33654">
                <a:moveTo>
                  <a:pt x="400673" y="33512"/>
                </a:moveTo>
                <a:lnTo>
                  <a:pt x="0" y="33512"/>
                </a:lnTo>
                <a:lnTo>
                  <a:pt x="0" y="0"/>
                </a:lnTo>
                <a:lnTo>
                  <a:pt x="400673" y="0"/>
                </a:lnTo>
                <a:lnTo>
                  <a:pt x="400673" y="33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56981" y="8940800"/>
            <a:ext cx="306705" cy="123189"/>
          </a:xfrm>
          <a:custGeom>
            <a:avLst/>
            <a:gdLst/>
            <a:ahLst/>
            <a:cxnLst/>
            <a:rect l="l" t="t" r="r" b="b"/>
            <a:pathLst>
              <a:path w="306704" h="123190">
                <a:moveTo>
                  <a:pt x="306539" y="90170"/>
                </a:moveTo>
                <a:lnTo>
                  <a:pt x="40411" y="90170"/>
                </a:lnTo>
                <a:lnTo>
                  <a:pt x="40411" y="0"/>
                </a:lnTo>
                <a:lnTo>
                  <a:pt x="0" y="0"/>
                </a:lnTo>
                <a:lnTo>
                  <a:pt x="0" y="90170"/>
                </a:lnTo>
                <a:lnTo>
                  <a:pt x="0" y="123190"/>
                </a:lnTo>
                <a:lnTo>
                  <a:pt x="306539" y="123190"/>
                </a:lnTo>
                <a:lnTo>
                  <a:pt x="306539" y="90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04251" y="8639809"/>
            <a:ext cx="401320" cy="271780"/>
          </a:xfrm>
          <a:custGeom>
            <a:avLst/>
            <a:gdLst/>
            <a:ahLst/>
            <a:cxnLst/>
            <a:rect l="l" t="t" r="r" b="b"/>
            <a:pathLst>
              <a:path w="401320" h="271779">
                <a:moveTo>
                  <a:pt x="401167" y="238277"/>
                </a:moveTo>
                <a:lnTo>
                  <a:pt x="221284" y="238277"/>
                </a:lnTo>
                <a:lnTo>
                  <a:pt x="221284" y="190500"/>
                </a:lnTo>
                <a:lnTo>
                  <a:pt x="359270" y="190500"/>
                </a:lnTo>
                <a:lnTo>
                  <a:pt x="359270" y="158750"/>
                </a:lnTo>
                <a:lnTo>
                  <a:pt x="91668" y="158750"/>
                </a:lnTo>
                <a:lnTo>
                  <a:pt x="91668" y="110490"/>
                </a:lnTo>
                <a:lnTo>
                  <a:pt x="349910" y="110490"/>
                </a:lnTo>
                <a:lnTo>
                  <a:pt x="349910" y="80010"/>
                </a:lnTo>
                <a:lnTo>
                  <a:pt x="349910" y="31750"/>
                </a:lnTo>
                <a:lnTo>
                  <a:pt x="349910" y="0"/>
                </a:lnTo>
                <a:lnTo>
                  <a:pt x="50761" y="0"/>
                </a:lnTo>
                <a:lnTo>
                  <a:pt x="50761" y="31750"/>
                </a:lnTo>
                <a:lnTo>
                  <a:pt x="309994" y="31750"/>
                </a:lnTo>
                <a:lnTo>
                  <a:pt x="309994" y="80010"/>
                </a:lnTo>
                <a:lnTo>
                  <a:pt x="51739" y="80010"/>
                </a:lnTo>
                <a:lnTo>
                  <a:pt x="51739" y="110490"/>
                </a:lnTo>
                <a:lnTo>
                  <a:pt x="51739" y="158750"/>
                </a:lnTo>
                <a:lnTo>
                  <a:pt x="51739" y="190500"/>
                </a:lnTo>
                <a:lnTo>
                  <a:pt x="180378" y="190500"/>
                </a:lnTo>
                <a:lnTo>
                  <a:pt x="180378" y="238277"/>
                </a:lnTo>
                <a:lnTo>
                  <a:pt x="0" y="238277"/>
                </a:lnTo>
                <a:lnTo>
                  <a:pt x="0" y="271297"/>
                </a:lnTo>
                <a:lnTo>
                  <a:pt x="401167" y="271297"/>
                </a:lnTo>
                <a:lnTo>
                  <a:pt x="401167" y="238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09406" y="8663940"/>
            <a:ext cx="304165" cy="232410"/>
          </a:xfrm>
          <a:custGeom>
            <a:avLst/>
            <a:gdLst/>
            <a:ahLst/>
            <a:cxnLst/>
            <a:rect l="l" t="t" r="r" b="b"/>
            <a:pathLst>
              <a:path w="304164" h="232409">
                <a:moveTo>
                  <a:pt x="303580" y="200660"/>
                </a:moveTo>
                <a:lnTo>
                  <a:pt x="40906" y="200660"/>
                </a:lnTo>
                <a:lnTo>
                  <a:pt x="40906" y="130810"/>
                </a:lnTo>
                <a:lnTo>
                  <a:pt x="289293" y="130810"/>
                </a:lnTo>
                <a:lnTo>
                  <a:pt x="289293" y="97790"/>
                </a:lnTo>
                <a:lnTo>
                  <a:pt x="40906" y="97790"/>
                </a:lnTo>
                <a:lnTo>
                  <a:pt x="40906" y="33020"/>
                </a:lnTo>
                <a:lnTo>
                  <a:pt x="299148" y="33020"/>
                </a:lnTo>
                <a:lnTo>
                  <a:pt x="299148" y="0"/>
                </a:lnTo>
                <a:lnTo>
                  <a:pt x="0" y="0"/>
                </a:lnTo>
                <a:lnTo>
                  <a:pt x="0" y="33020"/>
                </a:lnTo>
                <a:lnTo>
                  <a:pt x="0" y="97790"/>
                </a:lnTo>
                <a:lnTo>
                  <a:pt x="0" y="130810"/>
                </a:lnTo>
                <a:lnTo>
                  <a:pt x="0" y="200660"/>
                </a:lnTo>
                <a:lnTo>
                  <a:pt x="0" y="232410"/>
                </a:lnTo>
                <a:lnTo>
                  <a:pt x="303580" y="232410"/>
                </a:lnTo>
                <a:lnTo>
                  <a:pt x="303580" y="200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57661" y="8977638"/>
            <a:ext cx="401320" cy="33020"/>
          </a:xfrm>
          <a:custGeom>
            <a:avLst/>
            <a:gdLst/>
            <a:ahLst/>
            <a:cxnLst/>
            <a:rect l="l" t="t" r="r" b="b"/>
            <a:pathLst>
              <a:path w="401320" h="33020">
                <a:moveTo>
                  <a:pt x="401166" y="33019"/>
                </a:moveTo>
                <a:lnTo>
                  <a:pt x="0" y="33019"/>
                </a:lnTo>
                <a:lnTo>
                  <a:pt x="0" y="0"/>
                </a:lnTo>
                <a:lnTo>
                  <a:pt x="401166" y="0"/>
                </a:lnTo>
                <a:lnTo>
                  <a:pt x="401166" y="33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15996" y="8626248"/>
            <a:ext cx="381635" cy="431800"/>
          </a:xfrm>
          <a:custGeom>
            <a:avLst/>
            <a:gdLst/>
            <a:ahLst/>
            <a:cxnLst/>
            <a:rect l="l" t="t" r="r" b="b"/>
            <a:pathLst>
              <a:path w="381635" h="431800">
                <a:moveTo>
                  <a:pt x="368639" y="330198"/>
                </a:moveTo>
                <a:lnTo>
                  <a:pt x="329705" y="330198"/>
                </a:lnTo>
                <a:lnTo>
                  <a:pt x="329705" y="0"/>
                </a:lnTo>
                <a:lnTo>
                  <a:pt x="368639" y="0"/>
                </a:lnTo>
                <a:lnTo>
                  <a:pt x="368639" y="330198"/>
                </a:lnTo>
                <a:close/>
              </a:path>
              <a:path w="381635" h="431800">
                <a:moveTo>
                  <a:pt x="284364" y="125672"/>
                </a:moveTo>
                <a:lnTo>
                  <a:pt x="246416" y="125672"/>
                </a:lnTo>
                <a:lnTo>
                  <a:pt x="246416" y="8378"/>
                </a:lnTo>
                <a:lnTo>
                  <a:pt x="284364" y="8378"/>
                </a:lnTo>
                <a:lnTo>
                  <a:pt x="284364" y="125672"/>
                </a:lnTo>
                <a:close/>
              </a:path>
              <a:path w="381635" h="431800">
                <a:moveTo>
                  <a:pt x="100537" y="248880"/>
                </a:moveTo>
                <a:lnTo>
                  <a:pt x="60295" y="241033"/>
                </a:lnTo>
                <a:lnTo>
                  <a:pt x="28461" y="219002"/>
                </a:lnTo>
                <a:lnTo>
                  <a:pt x="7531" y="185051"/>
                </a:lnTo>
                <a:lnTo>
                  <a:pt x="0" y="141443"/>
                </a:lnTo>
                <a:lnTo>
                  <a:pt x="7531" y="98042"/>
                </a:lnTo>
                <a:lnTo>
                  <a:pt x="28461" y="64068"/>
                </a:lnTo>
                <a:lnTo>
                  <a:pt x="60295" y="41921"/>
                </a:lnTo>
                <a:lnTo>
                  <a:pt x="100537" y="34005"/>
                </a:lnTo>
                <a:lnTo>
                  <a:pt x="137646" y="40704"/>
                </a:lnTo>
                <a:lnTo>
                  <a:pt x="167871" y="59509"/>
                </a:lnTo>
                <a:lnTo>
                  <a:pt x="174894" y="68996"/>
                </a:lnTo>
                <a:lnTo>
                  <a:pt x="100537" y="68996"/>
                </a:lnTo>
                <a:lnTo>
                  <a:pt x="74856" y="74286"/>
                </a:lnTo>
                <a:lnTo>
                  <a:pt x="54396" y="89141"/>
                </a:lnTo>
                <a:lnTo>
                  <a:pt x="40866" y="112034"/>
                </a:lnTo>
                <a:lnTo>
                  <a:pt x="35976" y="141443"/>
                </a:lnTo>
                <a:lnTo>
                  <a:pt x="40866" y="170720"/>
                </a:lnTo>
                <a:lnTo>
                  <a:pt x="54396" y="193806"/>
                </a:lnTo>
                <a:lnTo>
                  <a:pt x="74856" y="208945"/>
                </a:lnTo>
                <a:lnTo>
                  <a:pt x="100537" y="214382"/>
                </a:lnTo>
                <a:lnTo>
                  <a:pt x="174722" y="214382"/>
                </a:lnTo>
                <a:lnTo>
                  <a:pt x="167316" y="224115"/>
                </a:lnTo>
                <a:lnTo>
                  <a:pt x="137161" y="242412"/>
                </a:lnTo>
                <a:lnTo>
                  <a:pt x="100537" y="248880"/>
                </a:lnTo>
                <a:close/>
              </a:path>
              <a:path w="381635" h="431800">
                <a:moveTo>
                  <a:pt x="174722" y="214382"/>
                </a:moveTo>
                <a:lnTo>
                  <a:pt x="100537" y="214382"/>
                </a:lnTo>
                <a:lnTo>
                  <a:pt x="126142" y="208945"/>
                </a:lnTo>
                <a:lnTo>
                  <a:pt x="146433" y="193806"/>
                </a:lnTo>
                <a:lnTo>
                  <a:pt x="159793" y="170720"/>
                </a:lnTo>
                <a:lnTo>
                  <a:pt x="164606" y="141443"/>
                </a:lnTo>
                <a:lnTo>
                  <a:pt x="159793" y="112034"/>
                </a:lnTo>
                <a:lnTo>
                  <a:pt x="146433" y="89141"/>
                </a:lnTo>
                <a:lnTo>
                  <a:pt x="126142" y="74286"/>
                </a:lnTo>
                <a:lnTo>
                  <a:pt x="100537" y="68996"/>
                </a:lnTo>
                <a:lnTo>
                  <a:pt x="174894" y="68996"/>
                </a:lnTo>
                <a:lnTo>
                  <a:pt x="189317" y="88478"/>
                </a:lnTo>
                <a:lnTo>
                  <a:pt x="200090" y="125672"/>
                </a:lnTo>
                <a:lnTo>
                  <a:pt x="284364" y="125672"/>
                </a:lnTo>
                <a:lnTo>
                  <a:pt x="284364" y="158692"/>
                </a:lnTo>
                <a:lnTo>
                  <a:pt x="200090" y="158692"/>
                </a:lnTo>
                <a:lnTo>
                  <a:pt x="188970" y="195654"/>
                </a:lnTo>
                <a:lnTo>
                  <a:pt x="174722" y="214382"/>
                </a:lnTo>
                <a:close/>
              </a:path>
              <a:path w="381635" h="431800">
                <a:moveTo>
                  <a:pt x="284364" y="317384"/>
                </a:moveTo>
                <a:lnTo>
                  <a:pt x="246416" y="317384"/>
                </a:lnTo>
                <a:lnTo>
                  <a:pt x="246416" y="158692"/>
                </a:lnTo>
                <a:lnTo>
                  <a:pt x="284364" y="158692"/>
                </a:lnTo>
                <a:lnTo>
                  <a:pt x="284364" y="317384"/>
                </a:lnTo>
                <a:close/>
              </a:path>
              <a:path w="381635" h="431800">
                <a:moveTo>
                  <a:pt x="381452" y="431721"/>
                </a:moveTo>
                <a:lnTo>
                  <a:pt x="80331" y="431721"/>
                </a:lnTo>
                <a:lnTo>
                  <a:pt x="80331" y="287814"/>
                </a:lnTo>
                <a:lnTo>
                  <a:pt x="120744" y="287814"/>
                </a:lnTo>
                <a:lnTo>
                  <a:pt x="120744" y="398701"/>
                </a:lnTo>
                <a:lnTo>
                  <a:pt x="381452" y="398701"/>
                </a:lnTo>
                <a:lnTo>
                  <a:pt x="381452" y="431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915729" y="8666480"/>
            <a:ext cx="304165" cy="204470"/>
          </a:xfrm>
          <a:custGeom>
            <a:avLst/>
            <a:gdLst/>
            <a:ahLst/>
            <a:cxnLst/>
            <a:rect l="l" t="t" r="r" b="b"/>
            <a:pathLst>
              <a:path w="304164" h="204470">
                <a:moveTo>
                  <a:pt x="303580" y="171450"/>
                </a:moveTo>
                <a:lnTo>
                  <a:pt x="39916" y="171450"/>
                </a:lnTo>
                <a:lnTo>
                  <a:pt x="39916" y="33020"/>
                </a:lnTo>
                <a:lnTo>
                  <a:pt x="299148" y="33020"/>
                </a:lnTo>
                <a:lnTo>
                  <a:pt x="299148" y="0"/>
                </a:lnTo>
                <a:lnTo>
                  <a:pt x="0" y="0"/>
                </a:lnTo>
                <a:lnTo>
                  <a:pt x="0" y="33020"/>
                </a:lnTo>
                <a:lnTo>
                  <a:pt x="0" y="171450"/>
                </a:lnTo>
                <a:lnTo>
                  <a:pt x="0" y="204470"/>
                </a:lnTo>
                <a:lnTo>
                  <a:pt x="303580" y="204470"/>
                </a:lnTo>
                <a:lnTo>
                  <a:pt x="303580" y="171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64474" y="8974681"/>
            <a:ext cx="401320" cy="33655"/>
          </a:xfrm>
          <a:custGeom>
            <a:avLst/>
            <a:gdLst/>
            <a:ahLst/>
            <a:cxnLst/>
            <a:rect l="l" t="t" r="r" b="b"/>
            <a:pathLst>
              <a:path w="401320" h="33654">
                <a:moveTo>
                  <a:pt x="401166" y="33512"/>
                </a:moveTo>
                <a:lnTo>
                  <a:pt x="0" y="33512"/>
                </a:lnTo>
                <a:lnTo>
                  <a:pt x="0" y="0"/>
                </a:lnTo>
                <a:lnTo>
                  <a:pt x="401166" y="0"/>
                </a:lnTo>
                <a:lnTo>
                  <a:pt x="401166" y="33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38354" y="8625755"/>
            <a:ext cx="363855" cy="443230"/>
          </a:xfrm>
          <a:custGeom>
            <a:avLst/>
            <a:gdLst/>
            <a:ahLst/>
            <a:cxnLst/>
            <a:rect l="l" t="t" r="r" b="b"/>
            <a:pathLst>
              <a:path w="363854" h="443229">
                <a:moveTo>
                  <a:pt x="24641" y="350404"/>
                </a:moveTo>
                <a:lnTo>
                  <a:pt x="0" y="317384"/>
                </a:lnTo>
                <a:lnTo>
                  <a:pt x="37333" y="292746"/>
                </a:lnTo>
                <a:lnTo>
                  <a:pt x="69911" y="257842"/>
                </a:lnTo>
                <a:lnTo>
                  <a:pt x="95700" y="215297"/>
                </a:lnTo>
                <a:lnTo>
                  <a:pt x="112665" y="167736"/>
                </a:lnTo>
                <a:lnTo>
                  <a:pt x="118772" y="117787"/>
                </a:lnTo>
                <a:lnTo>
                  <a:pt x="118772" y="38440"/>
                </a:lnTo>
                <a:lnTo>
                  <a:pt x="158692" y="38440"/>
                </a:lnTo>
                <a:lnTo>
                  <a:pt x="158692" y="117787"/>
                </a:lnTo>
                <a:lnTo>
                  <a:pt x="164700" y="165923"/>
                </a:lnTo>
                <a:lnTo>
                  <a:pt x="177931" y="202061"/>
                </a:lnTo>
                <a:lnTo>
                  <a:pt x="138978" y="202061"/>
                </a:lnTo>
                <a:lnTo>
                  <a:pt x="119866" y="249566"/>
                </a:lnTo>
                <a:lnTo>
                  <a:pt x="93638" y="291202"/>
                </a:lnTo>
                <a:lnTo>
                  <a:pt x="61496" y="325354"/>
                </a:lnTo>
                <a:lnTo>
                  <a:pt x="24641" y="350404"/>
                </a:lnTo>
                <a:close/>
              </a:path>
              <a:path w="363854" h="443229">
                <a:moveTo>
                  <a:pt x="252823" y="342026"/>
                </a:moveTo>
                <a:lnTo>
                  <a:pt x="216808" y="318631"/>
                </a:lnTo>
                <a:lnTo>
                  <a:pt x="184997" y="286459"/>
                </a:lnTo>
                <a:lnTo>
                  <a:pt x="158638" y="247078"/>
                </a:lnTo>
                <a:lnTo>
                  <a:pt x="138978" y="202061"/>
                </a:lnTo>
                <a:lnTo>
                  <a:pt x="177931" y="202061"/>
                </a:lnTo>
                <a:lnTo>
                  <a:pt x="181449" y="211669"/>
                </a:lnTo>
                <a:lnTo>
                  <a:pt x="207021" y="252519"/>
                </a:lnTo>
                <a:lnTo>
                  <a:pt x="239501" y="285965"/>
                </a:lnTo>
                <a:lnTo>
                  <a:pt x="276972" y="309499"/>
                </a:lnTo>
                <a:lnTo>
                  <a:pt x="252823" y="342026"/>
                </a:lnTo>
                <a:close/>
              </a:path>
              <a:path w="363854" h="443229">
                <a:moveTo>
                  <a:pt x="363710" y="443056"/>
                </a:moveTo>
                <a:lnTo>
                  <a:pt x="323298" y="443056"/>
                </a:lnTo>
                <a:lnTo>
                  <a:pt x="323298" y="0"/>
                </a:lnTo>
                <a:lnTo>
                  <a:pt x="363710" y="0"/>
                </a:lnTo>
                <a:lnTo>
                  <a:pt x="363710" y="443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92740" y="8625268"/>
            <a:ext cx="864235" cy="442595"/>
          </a:xfrm>
          <a:custGeom>
            <a:avLst/>
            <a:gdLst/>
            <a:ahLst/>
            <a:cxnLst/>
            <a:rect l="l" t="t" r="r" b="b"/>
            <a:pathLst>
              <a:path w="864234" h="442595">
                <a:moveTo>
                  <a:pt x="223748" y="28587"/>
                </a:moveTo>
                <a:lnTo>
                  <a:pt x="20205" y="28587"/>
                </a:lnTo>
                <a:lnTo>
                  <a:pt x="20205" y="61607"/>
                </a:lnTo>
                <a:lnTo>
                  <a:pt x="180378" y="61607"/>
                </a:lnTo>
                <a:lnTo>
                  <a:pt x="169087" y="104394"/>
                </a:lnTo>
                <a:lnTo>
                  <a:pt x="144627" y="142494"/>
                </a:lnTo>
                <a:lnTo>
                  <a:pt x="107772" y="175361"/>
                </a:lnTo>
                <a:lnTo>
                  <a:pt x="59309" y="202463"/>
                </a:lnTo>
                <a:lnTo>
                  <a:pt x="0" y="223253"/>
                </a:lnTo>
                <a:lnTo>
                  <a:pt x="16751" y="255282"/>
                </a:lnTo>
                <a:lnTo>
                  <a:pt x="68884" y="237426"/>
                </a:lnTo>
                <a:lnTo>
                  <a:pt x="114261" y="214401"/>
                </a:lnTo>
                <a:lnTo>
                  <a:pt x="152438" y="186385"/>
                </a:lnTo>
                <a:lnTo>
                  <a:pt x="182930" y="153606"/>
                </a:lnTo>
                <a:lnTo>
                  <a:pt x="205295" y="116243"/>
                </a:lnTo>
                <a:lnTo>
                  <a:pt x="219062" y="74510"/>
                </a:lnTo>
                <a:lnTo>
                  <a:pt x="223748" y="28587"/>
                </a:lnTo>
                <a:close/>
              </a:path>
              <a:path w="864234" h="442595">
                <a:moveTo>
                  <a:pt x="343992" y="279933"/>
                </a:moveTo>
                <a:lnTo>
                  <a:pt x="56680" y="279933"/>
                </a:lnTo>
                <a:lnTo>
                  <a:pt x="56680" y="312458"/>
                </a:lnTo>
                <a:lnTo>
                  <a:pt x="303580" y="312458"/>
                </a:lnTo>
                <a:lnTo>
                  <a:pt x="303580" y="442569"/>
                </a:lnTo>
                <a:lnTo>
                  <a:pt x="343992" y="442569"/>
                </a:lnTo>
                <a:lnTo>
                  <a:pt x="343992" y="279933"/>
                </a:lnTo>
                <a:close/>
              </a:path>
              <a:path w="864234" h="442595">
                <a:moveTo>
                  <a:pt x="409549" y="112369"/>
                </a:moveTo>
                <a:lnTo>
                  <a:pt x="343992" y="112369"/>
                </a:lnTo>
                <a:lnTo>
                  <a:pt x="343992" y="0"/>
                </a:lnTo>
                <a:lnTo>
                  <a:pt x="303580" y="0"/>
                </a:lnTo>
                <a:lnTo>
                  <a:pt x="303580" y="259727"/>
                </a:lnTo>
                <a:lnTo>
                  <a:pt x="343992" y="259727"/>
                </a:lnTo>
                <a:lnTo>
                  <a:pt x="343992" y="145884"/>
                </a:lnTo>
                <a:lnTo>
                  <a:pt x="409549" y="145884"/>
                </a:lnTo>
                <a:lnTo>
                  <a:pt x="409549" y="112369"/>
                </a:lnTo>
                <a:close/>
              </a:path>
              <a:path w="864234" h="442595">
                <a:moveTo>
                  <a:pt x="721017" y="54216"/>
                </a:moveTo>
                <a:lnTo>
                  <a:pt x="609638" y="54216"/>
                </a:lnTo>
                <a:lnTo>
                  <a:pt x="609638" y="990"/>
                </a:lnTo>
                <a:lnTo>
                  <a:pt x="569226" y="990"/>
                </a:lnTo>
                <a:lnTo>
                  <a:pt x="569226" y="54216"/>
                </a:lnTo>
                <a:lnTo>
                  <a:pt x="456857" y="54216"/>
                </a:lnTo>
                <a:lnTo>
                  <a:pt x="456857" y="86245"/>
                </a:lnTo>
                <a:lnTo>
                  <a:pt x="721017" y="86245"/>
                </a:lnTo>
                <a:lnTo>
                  <a:pt x="721017" y="54216"/>
                </a:lnTo>
                <a:close/>
              </a:path>
              <a:path w="864234" h="442595">
                <a:moveTo>
                  <a:pt x="730872" y="341045"/>
                </a:moveTo>
                <a:lnTo>
                  <a:pt x="729297" y="321818"/>
                </a:lnTo>
                <a:lnTo>
                  <a:pt x="728408" y="310972"/>
                </a:lnTo>
                <a:lnTo>
                  <a:pt x="699452" y="314896"/>
                </a:lnTo>
                <a:lnTo>
                  <a:pt x="669759" y="317881"/>
                </a:lnTo>
                <a:lnTo>
                  <a:pt x="639699" y="320128"/>
                </a:lnTo>
                <a:lnTo>
                  <a:pt x="609638" y="321818"/>
                </a:lnTo>
                <a:lnTo>
                  <a:pt x="609638" y="275005"/>
                </a:lnTo>
                <a:lnTo>
                  <a:pt x="644220" y="265836"/>
                </a:lnTo>
                <a:lnTo>
                  <a:pt x="670814" y="248640"/>
                </a:lnTo>
                <a:lnTo>
                  <a:pt x="673760" y="244449"/>
                </a:lnTo>
                <a:lnTo>
                  <a:pt x="687882" y="224409"/>
                </a:lnTo>
                <a:lnTo>
                  <a:pt x="693915" y="194183"/>
                </a:lnTo>
                <a:lnTo>
                  <a:pt x="686244" y="160401"/>
                </a:lnTo>
                <a:lnTo>
                  <a:pt x="672109" y="143421"/>
                </a:lnTo>
                <a:lnTo>
                  <a:pt x="664768" y="134607"/>
                </a:lnTo>
                <a:lnTo>
                  <a:pt x="655472" y="129984"/>
                </a:lnTo>
                <a:lnTo>
                  <a:pt x="655472" y="194183"/>
                </a:lnTo>
                <a:lnTo>
                  <a:pt x="650697" y="214922"/>
                </a:lnTo>
                <a:lnTo>
                  <a:pt x="637235" y="230771"/>
                </a:lnTo>
                <a:lnTo>
                  <a:pt x="616381" y="240893"/>
                </a:lnTo>
                <a:lnTo>
                  <a:pt x="589432" y="244449"/>
                </a:lnTo>
                <a:lnTo>
                  <a:pt x="562483" y="240893"/>
                </a:lnTo>
                <a:lnTo>
                  <a:pt x="541629" y="230771"/>
                </a:lnTo>
                <a:lnTo>
                  <a:pt x="528167" y="214922"/>
                </a:lnTo>
                <a:lnTo>
                  <a:pt x="523392" y="194183"/>
                </a:lnTo>
                <a:lnTo>
                  <a:pt x="528167" y="173355"/>
                </a:lnTo>
                <a:lnTo>
                  <a:pt x="541629" y="157340"/>
                </a:lnTo>
                <a:lnTo>
                  <a:pt x="562483" y="147053"/>
                </a:lnTo>
                <a:lnTo>
                  <a:pt x="589432" y="143421"/>
                </a:lnTo>
                <a:lnTo>
                  <a:pt x="616381" y="147053"/>
                </a:lnTo>
                <a:lnTo>
                  <a:pt x="637235" y="157340"/>
                </a:lnTo>
                <a:lnTo>
                  <a:pt x="650697" y="173355"/>
                </a:lnTo>
                <a:lnTo>
                  <a:pt x="655472" y="194183"/>
                </a:lnTo>
                <a:lnTo>
                  <a:pt x="655472" y="129984"/>
                </a:lnTo>
                <a:lnTo>
                  <a:pt x="631748" y="118148"/>
                </a:lnTo>
                <a:lnTo>
                  <a:pt x="589432" y="112369"/>
                </a:lnTo>
                <a:lnTo>
                  <a:pt x="547116" y="118148"/>
                </a:lnTo>
                <a:lnTo>
                  <a:pt x="514083" y="134607"/>
                </a:lnTo>
                <a:lnTo>
                  <a:pt x="492607" y="160401"/>
                </a:lnTo>
                <a:lnTo>
                  <a:pt x="484949" y="194183"/>
                </a:lnTo>
                <a:lnTo>
                  <a:pt x="490982" y="224409"/>
                </a:lnTo>
                <a:lnTo>
                  <a:pt x="508050" y="248640"/>
                </a:lnTo>
                <a:lnTo>
                  <a:pt x="534644" y="265836"/>
                </a:lnTo>
                <a:lnTo>
                  <a:pt x="569226" y="275005"/>
                </a:lnTo>
                <a:lnTo>
                  <a:pt x="569226" y="323303"/>
                </a:lnTo>
                <a:lnTo>
                  <a:pt x="537413" y="324154"/>
                </a:lnTo>
                <a:lnTo>
                  <a:pt x="449465" y="324777"/>
                </a:lnTo>
                <a:lnTo>
                  <a:pt x="454888" y="358787"/>
                </a:lnTo>
                <a:lnTo>
                  <a:pt x="504215" y="358546"/>
                </a:lnTo>
                <a:lnTo>
                  <a:pt x="558203" y="357365"/>
                </a:lnTo>
                <a:lnTo>
                  <a:pt x="615137" y="354520"/>
                </a:lnTo>
                <a:lnTo>
                  <a:pt x="673265" y="349326"/>
                </a:lnTo>
                <a:lnTo>
                  <a:pt x="730872" y="341045"/>
                </a:lnTo>
                <a:close/>
              </a:path>
              <a:path w="864234" h="442595">
                <a:moveTo>
                  <a:pt x="863942" y="188264"/>
                </a:moveTo>
                <a:lnTo>
                  <a:pt x="794943" y="188264"/>
                </a:lnTo>
                <a:lnTo>
                  <a:pt x="794943" y="495"/>
                </a:lnTo>
                <a:lnTo>
                  <a:pt x="754532" y="495"/>
                </a:lnTo>
                <a:lnTo>
                  <a:pt x="754532" y="442569"/>
                </a:lnTo>
                <a:lnTo>
                  <a:pt x="794943" y="442569"/>
                </a:lnTo>
                <a:lnTo>
                  <a:pt x="794943" y="222262"/>
                </a:lnTo>
                <a:lnTo>
                  <a:pt x="863942" y="222262"/>
                </a:lnTo>
                <a:lnTo>
                  <a:pt x="863942" y="18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22994" y="8654339"/>
            <a:ext cx="400050" cy="414020"/>
          </a:xfrm>
          <a:custGeom>
            <a:avLst/>
            <a:gdLst/>
            <a:ahLst/>
            <a:cxnLst/>
            <a:rect l="l" t="t" r="r" b="b"/>
            <a:pathLst>
              <a:path w="400050" h="414020">
                <a:moveTo>
                  <a:pt x="219310" y="413979"/>
                </a:moveTo>
                <a:lnTo>
                  <a:pt x="178405" y="413979"/>
                </a:lnTo>
                <a:lnTo>
                  <a:pt x="178405" y="223253"/>
                </a:lnTo>
                <a:lnTo>
                  <a:pt x="0" y="223253"/>
                </a:lnTo>
                <a:lnTo>
                  <a:pt x="0" y="190233"/>
                </a:lnTo>
                <a:lnTo>
                  <a:pt x="293235" y="190233"/>
                </a:lnTo>
                <a:lnTo>
                  <a:pt x="301213" y="145516"/>
                </a:lnTo>
                <a:lnTo>
                  <a:pt x="305310" y="106020"/>
                </a:lnTo>
                <a:lnTo>
                  <a:pt x="306819" y="70683"/>
                </a:lnTo>
                <a:lnTo>
                  <a:pt x="307034" y="32526"/>
                </a:lnTo>
                <a:lnTo>
                  <a:pt x="49776" y="32526"/>
                </a:lnTo>
                <a:lnTo>
                  <a:pt x="49776" y="0"/>
                </a:lnTo>
                <a:lnTo>
                  <a:pt x="346461" y="0"/>
                </a:lnTo>
                <a:lnTo>
                  <a:pt x="346461" y="38440"/>
                </a:lnTo>
                <a:lnTo>
                  <a:pt x="346269" y="70683"/>
                </a:lnTo>
                <a:lnTo>
                  <a:pt x="344921" y="106020"/>
                </a:lnTo>
                <a:lnTo>
                  <a:pt x="341263" y="145516"/>
                </a:lnTo>
                <a:lnTo>
                  <a:pt x="334140" y="190233"/>
                </a:lnTo>
                <a:lnTo>
                  <a:pt x="399687" y="190233"/>
                </a:lnTo>
                <a:lnTo>
                  <a:pt x="399687" y="223253"/>
                </a:lnTo>
                <a:lnTo>
                  <a:pt x="219310" y="223253"/>
                </a:lnTo>
                <a:lnTo>
                  <a:pt x="219310" y="413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375415" y="8626248"/>
            <a:ext cx="365760" cy="441325"/>
          </a:xfrm>
          <a:custGeom>
            <a:avLst/>
            <a:gdLst/>
            <a:ahLst/>
            <a:cxnLst/>
            <a:rect l="l" t="t" r="r" b="b"/>
            <a:pathLst>
              <a:path w="365759" h="441325">
                <a:moveTo>
                  <a:pt x="364696" y="261201"/>
                </a:moveTo>
                <a:lnTo>
                  <a:pt x="323791" y="261201"/>
                </a:lnTo>
                <a:lnTo>
                  <a:pt x="323791" y="126658"/>
                </a:lnTo>
                <a:lnTo>
                  <a:pt x="227688" y="126658"/>
                </a:lnTo>
                <a:lnTo>
                  <a:pt x="227688" y="93638"/>
                </a:lnTo>
                <a:lnTo>
                  <a:pt x="323791" y="93638"/>
                </a:lnTo>
                <a:lnTo>
                  <a:pt x="323791" y="0"/>
                </a:lnTo>
                <a:lnTo>
                  <a:pt x="364696" y="0"/>
                </a:lnTo>
                <a:lnTo>
                  <a:pt x="364696" y="261201"/>
                </a:lnTo>
                <a:close/>
              </a:path>
              <a:path w="365759" h="441325">
                <a:moveTo>
                  <a:pt x="21191" y="253809"/>
                </a:moveTo>
                <a:lnTo>
                  <a:pt x="0" y="220789"/>
                </a:lnTo>
                <a:lnTo>
                  <a:pt x="46172" y="196532"/>
                </a:lnTo>
                <a:lnTo>
                  <a:pt x="81440" y="161649"/>
                </a:lnTo>
                <a:lnTo>
                  <a:pt x="103956" y="118634"/>
                </a:lnTo>
                <a:lnTo>
                  <a:pt x="111873" y="69982"/>
                </a:lnTo>
                <a:lnTo>
                  <a:pt x="111873" y="24641"/>
                </a:lnTo>
                <a:lnTo>
                  <a:pt x="152285" y="24641"/>
                </a:lnTo>
                <a:lnTo>
                  <a:pt x="152285" y="68503"/>
                </a:lnTo>
                <a:lnTo>
                  <a:pt x="159993" y="113875"/>
                </a:lnTo>
                <a:lnTo>
                  <a:pt x="175013" y="141443"/>
                </a:lnTo>
                <a:lnTo>
                  <a:pt x="133064" y="141443"/>
                </a:lnTo>
                <a:lnTo>
                  <a:pt x="115168" y="178197"/>
                </a:lnTo>
                <a:lnTo>
                  <a:pt x="90065" y="209638"/>
                </a:lnTo>
                <a:lnTo>
                  <a:pt x="58493" y="235073"/>
                </a:lnTo>
                <a:lnTo>
                  <a:pt x="21191" y="253809"/>
                </a:lnTo>
                <a:close/>
              </a:path>
              <a:path w="365759" h="441325">
                <a:moveTo>
                  <a:pt x="238038" y="240502"/>
                </a:moveTo>
                <a:lnTo>
                  <a:pt x="203963" y="223777"/>
                </a:lnTo>
                <a:lnTo>
                  <a:pt x="174647" y="201322"/>
                </a:lnTo>
                <a:lnTo>
                  <a:pt x="150783" y="173692"/>
                </a:lnTo>
                <a:lnTo>
                  <a:pt x="133064" y="141443"/>
                </a:lnTo>
                <a:lnTo>
                  <a:pt x="175013" y="141443"/>
                </a:lnTo>
                <a:lnTo>
                  <a:pt x="181793" y="153887"/>
                </a:lnTo>
                <a:lnTo>
                  <a:pt x="215699" y="186321"/>
                </a:lnTo>
                <a:lnTo>
                  <a:pt x="259723" y="208961"/>
                </a:lnTo>
                <a:lnTo>
                  <a:pt x="238038" y="240502"/>
                </a:lnTo>
                <a:close/>
              </a:path>
              <a:path w="365759" h="441325">
                <a:moveTo>
                  <a:pt x="218817" y="441085"/>
                </a:moveTo>
                <a:lnTo>
                  <a:pt x="157537" y="435487"/>
                </a:lnTo>
                <a:lnTo>
                  <a:pt x="111133" y="419216"/>
                </a:lnTo>
                <a:lnTo>
                  <a:pt x="81733" y="393057"/>
                </a:lnTo>
                <a:lnTo>
                  <a:pt x="71460" y="357796"/>
                </a:lnTo>
                <a:lnTo>
                  <a:pt x="81733" y="322328"/>
                </a:lnTo>
                <a:lnTo>
                  <a:pt x="111133" y="296192"/>
                </a:lnTo>
                <a:lnTo>
                  <a:pt x="157537" y="280036"/>
                </a:lnTo>
                <a:lnTo>
                  <a:pt x="218817" y="274508"/>
                </a:lnTo>
                <a:lnTo>
                  <a:pt x="280021" y="280036"/>
                </a:lnTo>
                <a:lnTo>
                  <a:pt x="326255" y="296192"/>
                </a:lnTo>
                <a:lnTo>
                  <a:pt x="337279" y="306049"/>
                </a:lnTo>
                <a:lnTo>
                  <a:pt x="218817" y="306049"/>
                </a:lnTo>
                <a:lnTo>
                  <a:pt x="174039" y="309560"/>
                </a:lnTo>
                <a:lnTo>
                  <a:pt x="140395" y="319725"/>
                </a:lnTo>
                <a:lnTo>
                  <a:pt x="119227" y="335988"/>
                </a:lnTo>
                <a:lnTo>
                  <a:pt x="111873" y="357796"/>
                </a:lnTo>
                <a:lnTo>
                  <a:pt x="119227" y="379319"/>
                </a:lnTo>
                <a:lnTo>
                  <a:pt x="140395" y="395436"/>
                </a:lnTo>
                <a:lnTo>
                  <a:pt x="174039" y="405547"/>
                </a:lnTo>
                <a:lnTo>
                  <a:pt x="218817" y="409051"/>
                </a:lnTo>
                <a:lnTo>
                  <a:pt x="337614" y="409051"/>
                </a:lnTo>
                <a:lnTo>
                  <a:pt x="326255" y="419216"/>
                </a:lnTo>
                <a:lnTo>
                  <a:pt x="280021" y="435487"/>
                </a:lnTo>
                <a:lnTo>
                  <a:pt x="218817" y="441085"/>
                </a:lnTo>
                <a:close/>
              </a:path>
              <a:path w="365759" h="441325">
                <a:moveTo>
                  <a:pt x="337614" y="409051"/>
                </a:moveTo>
                <a:lnTo>
                  <a:pt x="218817" y="409051"/>
                </a:lnTo>
                <a:lnTo>
                  <a:pt x="263596" y="405547"/>
                </a:lnTo>
                <a:lnTo>
                  <a:pt x="297239" y="395436"/>
                </a:lnTo>
                <a:lnTo>
                  <a:pt x="318408" y="379319"/>
                </a:lnTo>
                <a:lnTo>
                  <a:pt x="325762" y="357796"/>
                </a:lnTo>
                <a:lnTo>
                  <a:pt x="318408" y="335988"/>
                </a:lnTo>
                <a:lnTo>
                  <a:pt x="297239" y="319725"/>
                </a:lnTo>
                <a:lnTo>
                  <a:pt x="263596" y="309560"/>
                </a:lnTo>
                <a:lnTo>
                  <a:pt x="218817" y="306049"/>
                </a:lnTo>
                <a:lnTo>
                  <a:pt x="337279" y="306049"/>
                </a:lnTo>
                <a:lnTo>
                  <a:pt x="355486" y="322328"/>
                </a:lnTo>
                <a:lnTo>
                  <a:pt x="365682" y="357796"/>
                </a:lnTo>
                <a:lnTo>
                  <a:pt x="355486" y="393057"/>
                </a:lnTo>
                <a:lnTo>
                  <a:pt x="337614" y="409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object 9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0173" y="8978656"/>
            <a:ext cx="67138" cy="122486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8064846" y="8625262"/>
            <a:ext cx="396240" cy="443230"/>
          </a:xfrm>
          <a:custGeom>
            <a:avLst/>
            <a:gdLst/>
            <a:ahLst/>
            <a:cxnLst/>
            <a:rect l="l" t="t" r="r" b="b"/>
            <a:pathLst>
              <a:path w="396240" h="443229">
                <a:moveTo>
                  <a:pt x="36469" y="336112"/>
                </a:moveTo>
                <a:lnTo>
                  <a:pt x="1478" y="336112"/>
                </a:lnTo>
                <a:lnTo>
                  <a:pt x="1478" y="167070"/>
                </a:lnTo>
                <a:lnTo>
                  <a:pt x="160170" y="167070"/>
                </a:lnTo>
                <a:lnTo>
                  <a:pt x="160170" y="74417"/>
                </a:lnTo>
                <a:lnTo>
                  <a:pt x="0" y="74417"/>
                </a:lnTo>
                <a:lnTo>
                  <a:pt x="0" y="41397"/>
                </a:lnTo>
                <a:lnTo>
                  <a:pt x="200090" y="41397"/>
                </a:lnTo>
                <a:lnTo>
                  <a:pt x="200090" y="200090"/>
                </a:lnTo>
                <a:lnTo>
                  <a:pt x="40905" y="200090"/>
                </a:lnTo>
                <a:lnTo>
                  <a:pt x="40905" y="302599"/>
                </a:lnTo>
                <a:lnTo>
                  <a:pt x="246532" y="302599"/>
                </a:lnTo>
                <a:lnTo>
                  <a:pt x="248880" y="320341"/>
                </a:lnTo>
                <a:lnTo>
                  <a:pt x="198434" y="328003"/>
                </a:lnTo>
                <a:lnTo>
                  <a:pt x="148404" y="332847"/>
                </a:lnTo>
                <a:lnTo>
                  <a:pt x="95509" y="335380"/>
                </a:lnTo>
                <a:lnTo>
                  <a:pt x="36469" y="336112"/>
                </a:lnTo>
                <a:close/>
              </a:path>
              <a:path w="396240" h="443229">
                <a:moveTo>
                  <a:pt x="246532" y="302599"/>
                </a:moveTo>
                <a:lnTo>
                  <a:pt x="40905" y="302599"/>
                </a:lnTo>
                <a:lnTo>
                  <a:pt x="97311" y="301937"/>
                </a:lnTo>
                <a:lnTo>
                  <a:pt x="148034" y="299519"/>
                </a:lnTo>
                <a:lnTo>
                  <a:pt x="196078" y="294698"/>
                </a:lnTo>
                <a:lnTo>
                  <a:pt x="244445" y="286828"/>
                </a:lnTo>
                <a:lnTo>
                  <a:pt x="246532" y="302599"/>
                </a:lnTo>
                <a:close/>
              </a:path>
              <a:path w="396240" h="443229">
                <a:moveTo>
                  <a:pt x="323791" y="443056"/>
                </a:moveTo>
                <a:lnTo>
                  <a:pt x="283378" y="443056"/>
                </a:lnTo>
                <a:lnTo>
                  <a:pt x="283378" y="0"/>
                </a:lnTo>
                <a:lnTo>
                  <a:pt x="323791" y="0"/>
                </a:lnTo>
                <a:lnTo>
                  <a:pt x="323791" y="175941"/>
                </a:lnTo>
                <a:lnTo>
                  <a:pt x="396237" y="175941"/>
                </a:lnTo>
                <a:lnTo>
                  <a:pt x="396237" y="209946"/>
                </a:lnTo>
                <a:lnTo>
                  <a:pt x="323791" y="209946"/>
                </a:lnTo>
                <a:lnTo>
                  <a:pt x="323791" y="443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835637" y="8626248"/>
            <a:ext cx="39370" cy="232410"/>
          </a:xfrm>
          <a:custGeom>
            <a:avLst/>
            <a:gdLst/>
            <a:ahLst/>
            <a:cxnLst/>
            <a:rect l="l" t="t" r="r" b="b"/>
            <a:pathLst>
              <a:path w="39370" h="232409">
                <a:moveTo>
                  <a:pt x="38933" y="232124"/>
                </a:moveTo>
                <a:lnTo>
                  <a:pt x="0" y="232124"/>
                </a:lnTo>
                <a:lnTo>
                  <a:pt x="0" y="0"/>
                </a:lnTo>
                <a:lnTo>
                  <a:pt x="38933" y="0"/>
                </a:lnTo>
                <a:lnTo>
                  <a:pt x="38933" y="232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749391" y="8635119"/>
            <a:ext cx="38100" cy="90805"/>
          </a:xfrm>
          <a:custGeom>
            <a:avLst/>
            <a:gdLst/>
            <a:ahLst/>
            <a:cxnLst/>
            <a:rect l="l" t="t" r="r" b="b"/>
            <a:pathLst>
              <a:path w="38100" h="90804">
                <a:moveTo>
                  <a:pt x="37948" y="90681"/>
                </a:moveTo>
                <a:lnTo>
                  <a:pt x="0" y="90681"/>
                </a:lnTo>
                <a:lnTo>
                  <a:pt x="0" y="0"/>
                </a:lnTo>
                <a:lnTo>
                  <a:pt x="37948" y="0"/>
                </a:lnTo>
                <a:lnTo>
                  <a:pt x="37948" y="90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521208" y="8651887"/>
            <a:ext cx="370205" cy="410845"/>
          </a:xfrm>
          <a:custGeom>
            <a:avLst/>
            <a:gdLst/>
            <a:ahLst/>
            <a:cxnLst/>
            <a:rect l="l" t="t" r="r" b="b"/>
            <a:pathLst>
              <a:path w="370204" h="410845">
                <a:moveTo>
                  <a:pt x="266128" y="74282"/>
                </a:moveTo>
                <a:lnTo>
                  <a:pt x="171500" y="74282"/>
                </a:lnTo>
                <a:lnTo>
                  <a:pt x="171500" y="58153"/>
                </a:lnTo>
                <a:lnTo>
                  <a:pt x="171500" y="57772"/>
                </a:lnTo>
                <a:lnTo>
                  <a:pt x="171500" y="0"/>
                </a:lnTo>
                <a:lnTo>
                  <a:pt x="133553" y="0"/>
                </a:lnTo>
                <a:lnTo>
                  <a:pt x="133553" y="57772"/>
                </a:lnTo>
                <a:lnTo>
                  <a:pt x="133553" y="89522"/>
                </a:lnTo>
                <a:lnTo>
                  <a:pt x="133553" y="107302"/>
                </a:lnTo>
                <a:lnTo>
                  <a:pt x="133553" y="154292"/>
                </a:lnTo>
                <a:lnTo>
                  <a:pt x="38430" y="154292"/>
                </a:lnTo>
                <a:lnTo>
                  <a:pt x="38430" y="89522"/>
                </a:lnTo>
                <a:lnTo>
                  <a:pt x="133553" y="89522"/>
                </a:lnTo>
                <a:lnTo>
                  <a:pt x="133553" y="57772"/>
                </a:lnTo>
                <a:lnTo>
                  <a:pt x="38430" y="57772"/>
                </a:lnTo>
                <a:lnTo>
                  <a:pt x="38430" y="622"/>
                </a:lnTo>
                <a:lnTo>
                  <a:pt x="0" y="622"/>
                </a:lnTo>
                <a:lnTo>
                  <a:pt x="0" y="186042"/>
                </a:lnTo>
                <a:lnTo>
                  <a:pt x="171500" y="186042"/>
                </a:lnTo>
                <a:lnTo>
                  <a:pt x="171500" y="154292"/>
                </a:lnTo>
                <a:lnTo>
                  <a:pt x="171500" y="107302"/>
                </a:lnTo>
                <a:lnTo>
                  <a:pt x="228180" y="107302"/>
                </a:lnTo>
                <a:lnTo>
                  <a:pt x="228180" y="203530"/>
                </a:lnTo>
                <a:lnTo>
                  <a:pt x="266128" y="203530"/>
                </a:lnTo>
                <a:lnTo>
                  <a:pt x="266128" y="107302"/>
                </a:lnTo>
                <a:lnTo>
                  <a:pt x="266128" y="106934"/>
                </a:lnTo>
                <a:lnTo>
                  <a:pt x="266128" y="89522"/>
                </a:lnTo>
                <a:lnTo>
                  <a:pt x="266128" y="74282"/>
                </a:lnTo>
                <a:close/>
              </a:path>
              <a:path w="370204" h="410845">
                <a:moveTo>
                  <a:pt x="370116" y="379082"/>
                </a:moveTo>
                <a:lnTo>
                  <a:pt x="102501" y="379082"/>
                </a:lnTo>
                <a:lnTo>
                  <a:pt x="102501" y="332092"/>
                </a:lnTo>
                <a:lnTo>
                  <a:pt x="353352" y="332092"/>
                </a:lnTo>
                <a:lnTo>
                  <a:pt x="353352" y="301612"/>
                </a:lnTo>
                <a:lnTo>
                  <a:pt x="353352" y="259702"/>
                </a:lnTo>
                <a:lnTo>
                  <a:pt x="353352" y="227952"/>
                </a:lnTo>
                <a:lnTo>
                  <a:pt x="61595" y="227952"/>
                </a:lnTo>
                <a:lnTo>
                  <a:pt x="61595" y="259702"/>
                </a:lnTo>
                <a:lnTo>
                  <a:pt x="312940" y="259702"/>
                </a:lnTo>
                <a:lnTo>
                  <a:pt x="312940" y="301612"/>
                </a:lnTo>
                <a:lnTo>
                  <a:pt x="62585" y="301612"/>
                </a:lnTo>
                <a:lnTo>
                  <a:pt x="62585" y="332092"/>
                </a:lnTo>
                <a:lnTo>
                  <a:pt x="62585" y="379082"/>
                </a:lnTo>
                <a:lnTo>
                  <a:pt x="62585" y="410832"/>
                </a:lnTo>
                <a:lnTo>
                  <a:pt x="370116" y="410832"/>
                </a:lnTo>
                <a:lnTo>
                  <a:pt x="370116" y="379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075957" y="8639809"/>
            <a:ext cx="401955" cy="417830"/>
          </a:xfrm>
          <a:custGeom>
            <a:avLst/>
            <a:gdLst/>
            <a:ahLst/>
            <a:cxnLst/>
            <a:rect l="l" t="t" r="r" b="b"/>
            <a:pathLst>
              <a:path w="401954" h="417829">
                <a:moveTo>
                  <a:pt x="348424" y="241"/>
                </a:moveTo>
                <a:lnTo>
                  <a:pt x="308508" y="241"/>
                </a:lnTo>
                <a:lnTo>
                  <a:pt x="308508" y="55880"/>
                </a:lnTo>
                <a:lnTo>
                  <a:pt x="93637" y="55880"/>
                </a:lnTo>
                <a:lnTo>
                  <a:pt x="93637" y="0"/>
                </a:lnTo>
                <a:lnTo>
                  <a:pt x="53708" y="0"/>
                </a:lnTo>
                <a:lnTo>
                  <a:pt x="53708" y="55880"/>
                </a:lnTo>
                <a:lnTo>
                  <a:pt x="53708" y="87630"/>
                </a:lnTo>
                <a:lnTo>
                  <a:pt x="53708" y="144780"/>
                </a:lnTo>
                <a:lnTo>
                  <a:pt x="53708" y="176530"/>
                </a:lnTo>
                <a:lnTo>
                  <a:pt x="348424" y="176530"/>
                </a:lnTo>
                <a:lnTo>
                  <a:pt x="348424" y="144780"/>
                </a:lnTo>
                <a:lnTo>
                  <a:pt x="93637" y="144780"/>
                </a:lnTo>
                <a:lnTo>
                  <a:pt x="93637" y="87630"/>
                </a:lnTo>
                <a:lnTo>
                  <a:pt x="308508" y="87630"/>
                </a:lnTo>
                <a:lnTo>
                  <a:pt x="308508" y="144640"/>
                </a:lnTo>
                <a:lnTo>
                  <a:pt x="348424" y="144640"/>
                </a:lnTo>
                <a:lnTo>
                  <a:pt x="348424" y="87630"/>
                </a:lnTo>
                <a:lnTo>
                  <a:pt x="348424" y="87477"/>
                </a:lnTo>
                <a:lnTo>
                  <a:pt x="348424" y="56426"/>
                </a:lnTo>
                <a:lnTo>
                  <a:pt x="348424" y="55880"/>
                </a:lnTo>
                <a:lnTo>
                  <a:pt x="348424" y="241"/>
                </a:lnTo>
                <a:close/>
              </a:path>
              <a:path w="401954" h="417829">
                <a:moveTo>
                  <a:pt x="356806" y="384810"/>
                </a:moveTo>
                <a:lnTo>
                  <a:pt x="91173" y="384810"/>
                </a:lnTo>
                <a:lnTo>
                  <a:pt x="91173" y="298450"/>
                </a:lnTo>
                <a:lnTo>
                  <a:pt x="51244" y="298450"/>
                </a:lnTo>
                <a:lnTo>
                  <a:pt x="51244" y="384810"/>
                </a:lnTo>
                <a:lnTo>
                  <a:pt x="51244" y="417830"/>
                </a:lnTo>
                <a:lnTo>
                  <a:pt x="356806" y="417830"/>
                </a:lnTo>
                <a:lnTo>
                  <a:pt x="356806" y="384810"/>
                </a:lnTo>
                <a:close/>
              </a:path>
              <a:path w="401954" h="417829">
                <a:moveTo>
                  <a:pt x="401650" y="219557"/>
                </a:moveTo>
                <a:lnTo>
                  <a:pt x="0" y="219557"/>
                </a:lnTo>
                <a:lnTo>
                  <a:pt x="0" y="252082"/>
                </a:lnTo>
                <a:lnTo>
                  <a:pt x="183819" y="252082"/>
                </a:lnTo>
                <a:lnTo>
                  <a:pt x="183819" y="337832"/>
                </a:lnTo>
                <a:lnTo>
                  <a:pt x="224231" y="337832"/>
                </a:lnTo>
                <a:lnTo>
                  <a:pt x="224231" y="252082"/>
                </a:lnTo>
                <a:lnTo>
                  <a:pt x="401650" y="252082"/>
                </a:lnTo>
                <a:lnTo>
                  <a:pt x="401650" y="219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531827" y="8621320"/>
            <a:ext cx="407670" cy="441959"/>
          </a:xfrm>
          <a:custGeom>
            <a:avLst/>
            <a:gdLst/>
            <a:ahLst/>
            <a:cxnLst/>
            <a:rect l="l" t="t" r="r" b="b"/>
            <a:pathLst>
              <a:path w="407670" h="441959">
                <a:moveTo>
                  <a:pt x="150314" y="44847"/>
                </a:moveTo>
                <a:lnTo>
                  <a:pt x="109901" y="44847"/>
                </a:lnTo>
                <a:lnTo>
                  <a:pt x="109901" y="0"/>
                </a:lnTo>
                <a:lnTo>
                  <a:pt x="150314" y="0"/>
                </a:lnTo>
                <a:lnTo>
                  <a:pt x="150314" y="44847"/>
                </a:lnTo>
                <a:close/>
              </a:path>
              <a:path w="407670" h="441959">
                <a:moveTo>
                  <a:pt x="260708" y="75896"/>
                </a:moveTo>
                <a:lnTo>
                  <a:pt x="0" y="75896"/>
                </a:lnTo>
                <a:lnTo>
                  <a:pt x="0" y="44847"/>
                </a:lnTo>
                <a:lnTo>
                  <a:pt x="260708" y="44847"/>
                </a:lnTo>
                <a:lnTo>
                  <a:pt x="260708" y="75896"/>
                </a:lnTo>
                <a:close/>
              </a:path>
              <a:path w="407670" h="441959">
                <a:moveTo>
                  <a:pt x="130107" y="240502"/>
                </a:moveTo>
                <a:lnTo>
                  <a:pt x="86807" y="235489"/>
                </a:lnTo>
                <a:lnTo>
                  <a:pt x="53533" y="221097"/>
                </a:lnTo>
                <a:lnTo>
                  <a:pt x="32180" y="198295"/>
                </a:lnTo>
                <a:lnTo>
                  <a:pt x="24641" y="168056"/>
                </a:lnTo>
                <a:lnTo>
                  <a:pt x="32180" y="137816"/>
                </a:lnTo>
                <a:lnTo>
                  <a:pt x="53533" y="115014"/>
                </a:lnTo>
                <a:lnTo>
                  <a:pt x="86807" y="100622"/>
                </a:lnTo>
                <a:lnTo>
                  <a:pt x="130107" y="95609"/>
                </a:lnTo>
                <a:lnTo>
                  <a:pt x="173692" y="100622"/>
                </a:lnTo>
                <a:lnTo>
                  <a:pt x="207113" y="115014"/>
                </a:lnTo>
                <a:lnTo>
                  <a:pt x="217119" y="125672"/>
                </a:lnTo>
                <a:lnTo>
                  <a:pt x="130107" y="125672"/>
                </a:lnTo>
                <a:lnTo>
                  <a:pt x="102378" y="128552"/>
                </a:lnTo>
                <a:lnTo>
                  <a:pt x="81255" y="136884"/>
                </a:lnTo>
                <a:lnTo>
                  <a:pt x="67803" y="150206"/>
                </a:lnTo>
                <a:lnTo>
                  <a:pt x="63082" y="168056"/>
                </a:lnTo>
                <a:lnTo>
                  <a:pt x="67803" y="185905"/>
                </a:lnTo>
                <a:lnTo>
                  <a:pt x="81255" y="199227"/>
                </a:lnTo>
                <a:lnTo>
                  <a:pt x="102378" y="207559"/>
                </a:lnTo>
                <a:lnTo>
                  <a:pt x="130107" y="210439"/>
                </a:lnTo>
                <a:lnTo>
                  <a:pt x="217119" y="210439"/>
                </a:lnTo>
                <a:lnTo>
                  <a:pt x="207113" y="221097"/>
                </a:lnTo>
                <a:lnTo>
                  <a:pt x="173692" y="235489"/>
                </a:lnTo>
                <a:lnTo>
                  <a:pt x="130107" y="240502"/>
                </a:lnTo>
                <a:close/>
              </a:path>
              <a:path w="407670" h="441959">
                <a:moveTo>
                  <a:pt x="217119" y="210439"/>
                </a:moveTo>
                <a:lnTo>
                  <a:pt x="130107" y="210439"/>
                </a:lnTo>
                <a:lnTo>
                  <a:pt x="157914" y="207559"/>
                </a:lnTo>
                <a:lnTo>
                  <a:pt x="179206" y="199227"/>
                </a:lnTo>
                <a:lnTo>
                  <a:pt x="192828" y="185905"/>
                </a:lnTo>
                <a:lnTo>
                  <a:pt x="197626" y="168056"/>
                </a:lnTo>
                <a:lnTo>
                  <a:pt x="192828" y="150206"/>
                </a:lnTo>
                <a:lnTo>
                  <a:pt x="179206" y="136884"/>
                </a:lnTo>
                <a:lnTo>
                  <a:pt x="157914" y="128552"/>
                </a:lnTo>
                <a:lnTo>
                  <a:pt x="130107" y="125672"/>
                </a:lnTo>
                <a:lnTo>
                  <a:pt x="217119" y="125672"/>
                </a:lnTo>
                <a:lnTo>
                  <a:pt x="228520" y="137816"/>
                </a:lnTo>
                <a:lnTo>
                  <a:pt x="236067" y="168056"/>
                </a:lnTo>
                <a:lnTo>
                  <a:pt x="228520" y="198295"/>
                </a:lnTo>
                <a:lnTo>
                  <a:pt x="217119" y="210439"/>
                </a:lnTo>
                <a:close/>
              </a:path>
              <a:path w="407670" h="441959">
                <a:moveTo>
                  <a:pt x="357796" y="441578"/>
                </a:moveTo>
                <a:lnTo>
                  <a:pt x="62096" y="441578"/>
                </a:lnTo>
                <a:lnTo>
                  <a:pt x="62096" y="338576"/>
                </a:lnTo>
                <a:lnTo>
                  <a:pt x="301613" y="338576"/>
                </a:lnTo>
                <a:lnTo>
                  <a:pt x="301613" y="300135"/>
                </a:lnTo>
                <a:lnTo>
                  <a:pt x="60618" y="300135"/>
                </a:lnTo>
                <a:lnTo>
                  <a:pt x="60618" y="270072"/>
                </a:lnTo>
                <a:lnTo>
                  <a:pt x="341533" y="270072"/>
                </a:lnTo>
                <a:lnTo>
                  <a:pt x="341533" y="368146"/>
                </a:lnTo>
                <a:lnTo>
                  <a:pt x="101523" y="368146"/>
                </a:lnTo>
                <a:lnTo>
                  <a:pt x="101523" y="410529"/>
                </a:lnTo>
                <a:lnTo>
                  <a:pt x="357796" y="410529"/>
                </a:lnTo>
                <a:lnTo>
                  <a:pt x="357796" y="441578"/>
                </a:lnTo>
                <a:close/>
              </a:path>
              <a:path w="407670" h="441959">
                <a:moveTo>
                  <a:pt x="341533" y="247402"/>
                </a:moveTo>
                <a:lnTo>
                  <a:pt x="301120" y="247402"/>
                </a:lnTo>
                <a:lnTo>
                  <a:pt x="301120" y="2956"/>
                </a:lnTo>
                <a:lnTo>
                  <a:pt x="341533" y="2956"/>
                </a:lnTo>
                <a:lnTo>
                  <a:pt x="341533" y="109408"/>
                </a:lnTo>
                <a:lnTo>
                  <a:pt x="407080" y="109408"/>
                </a:lnTo>
                <a:lnTo>
                  <a:pt x="407080" y="142921"/>
                </a:lnTo>
                <a:lnTo>
                  <a:pt x="341533" y="142921"/>
                </a:lnTo>
                <a:lnTo>
                  <a:pt x="341533" y="247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112542" y="8625755"/>
            <a:ext cx="372110" cy="438150"/>
          </a:xfrm>
          <a:custGeom>
            <a:avLst/>
            <a:gdLst/>
            <a:ahLst/>
            <a:cxnLst/>
            <a:rect l="l" t="t" r="r" b="b"/>
            <a:pathLst>
              <a:path w="372109" h="438150">
                <a:moveTo>
                  <a:pt x="357303" y="64068"/>
                </a:moveTo>
                <a:lnTo>
                  <a:pt x="316398" y="64068"/>
                </a:lnTo>
                <a:lnTo>
                  <a:pt x="316398" y="0"/>
                </a:lnTo>
                <a:lnTo>
                  <a:pt x="357303" y="0"/>
                </a:lnTo>
                <a:lnTo>
                  <a:pt x="357303" y="64068"/>
                </a:lnTo>
                <a:close/>
              </a:path>
              <a:path w="372109" h="438150">
                <a:moveTo>
                  <a:pt x="14784" y="235574"/>
                </a:moveTo>
                <a:lnTo>
                  <a:pt x="0" y="202554"/>
                </a:lnTo>
                <a:lnTo>
                  <a:pt x="59136" y="184244"/>
                </a:lnTo>
                <a:lnTo>
                  <a:pt x="106775" y="159808"/>
                </a:lnTo>
                <a:lnTo>
                  <a:pt x="142539" y="129741"/>
                </a:lnTo>
                <a:lnTo>
                  <a:pt x="166049" y="94541"/>
                </a:lnTo>
                <a:lnTo>
                  <a:pt x="176927" y="54704"/>
                </a:lnTo>
                <a:lnTo>
                  <a:pt x="23163" y="54704"/>
                </a:lnTo>
                <a:lnTo>
                  <a:pt x="23163" y="21684"/>
                </a:lnTo>
                <a:lnTo>
                  <a:pt x="220789" y="21684"/>
                </a:lnTo>
                <a:lnTo>
                  <a:pt x="220511" y="32603"/>
                </a:lnTo>
                <a:lnTo>
                  <a:pt x="219680" y="43246"/>
                </a:lnTo>
                <a:lnTo>
                  <a:pt x="218294" y="53703"/>
                </a:lnTo>
                <a:lnTo>
                  <a:pt x="216353" y="64068"/>
                </a:lnTo>
                <a:lnTo>
                  <a:pt x="357303" y="64068"/>
                </a:lnTo>
                <a:lnTo>
                  <a:pt x="357303" y="95609"/>
                </a:lnTo>
                <a:lnTo>
                  <a:pt x="207482" y="95609"/>
                </a:lnTo>
                <a:lnTo>
                  <a:pt x="186212" y="134626"/>
                </a:lnTo>
                <a:lnTo>
                  <a:pt x="155833" y="168225"/>
                </a:lnTo>
                <a:lnTo>
                  <a:pt x="116821" y="196313"/>
                </a:lnTo>
                <a:lnTo>
                  <a:pt x="69647" y="218794"/>
                </a:lnTo>
                <a:lnTo>
                  <a:pt x="14784" y="235574"/>
                </a:lnTo>
                <a:close/>
              </a:path>
              <a:path w="372109" h="438150">
                <a:moveTo>
                  <a:pt x="357303" y="225717"/>
                </a:moveTo>
                <a:lnTo>
                  <a:pt x="316398" y="225717"/>
                </a:lnTo>
                <a:lnTo>
                  <a:pt x="316398" y="179884"/>
                </a:lnTo>
                <a:lnTo>
                  <a:pt x="201075" y="179884"/>
                </a:lnTo>
                <a:lnTo>
                  <a:pt x="201075" y="148342"/>
                </a:lnTo>
                <a:lnTo>
                  <a:pt x="316398" y="148342"/>
                </a:lnTo>
                <a:lnTo>
                  <a:pt x="316398" y="95609"/>
                </a:lnTo>
                <a:lnTo>
                  <a:pt x="357303" y="95609"/>
                </a:lnTo>
                <a:lnTo>
                  <a:pt x="357303" y="225717"/>
                </a:lnTo>
                <a:close/>
              </a:path>
              <a:path w="372109" h="438150">
                <a:moveTo>
                  <a:pt x="372088" y="437635"/>
                </a:moveTo>
                <a:lnTo>
                  <a:pt x="73432" y="437635"/>
                </a:lnTo>
                <a:lnTo>
                  <a:pt x="73432" y="323791"/>
                </a:lnTo>
                <a:lnTo>
                  <a:pt x="316891" y="323791"/>
                </a:lnTo>
                <a:lnTo>
                  <a:pt x="316891" y="278450"/>
                </a:lnTo>
                <a:lnTo>
                  <a:pt x="72446" y="278450"/>
                </a:lnTo>
                <a:lnTo>
                  <a:pt x="72446" y="245923"/>
                </a:lnTo>
                <a:lnTo>
                  <a:pt x="357303" y="245923"/>
                </a:lnTo>
                <a:lnTo>
                  <a:pt x="357303" y="354346"/>
                </a:lnTo>
                <a:lnTo>
                  <a:pt x="113351" y="354346"/>
                </a:lnTo>
                <a:lnTo>
                  <a:pt x="113351" y="405601"/>
                </a:lnTo>
                <a:lnTo>
                  <a:pt x="372088" y="405601"/>
                </a:lnTo>
                <a:lnTo>
                  <a:pt x="372088" y="437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554613" y="8625755"/>
            <a:ext cx="414020" cy="442595"/>
          </a:xfrm>
          <a:custGeom>
            <a:avLst/>
            <a:gdLst/>
            <a:ahLst/>
            <a:cxnLst/>
            <a:rect l="l" t="t" r="r" b="b"/>
            <a:pathLst>
              <a:path w="414020" h="442595">
                <a:moveTo>
                  <a:pt x="235081" y="247895"/>
                </a:moveTo>
                <a:lnTo>
                  <a:pt x="194669" y="243952"/>
                </a:lnTo>
                <a:lnTo>
                  <a:pt x="201946" y="192551"/>
                </a:lnTo>
                <a:lnTo>
                  <a:pt x="205942" y="148404"/>
                </a:lnTo>
                <a:lnTo>
                  <a:pt x="207629" y="111372"/>
                </a:lnTo>
                <a:lnTo>
                  <a:pt x="207975" y="81317"/>
                </a:lnTo>
                <a:lnTo>
                  <a:pt x="24148" y="81317"/>
                </a:lnTo>
                <a:lnTo>
                  <a:pt x="24148" y="48297"/>
                </a:lnTo>
                <a:lnTo>
                  <a:pt x="247402" y="48297"/>
                </a:lnTo>
                <a:lnTo>
                  <a:pt x="247346" y="81317"/>
                </a:lnTo>
                <a:lnTo>
                  <a:pt x="247209" y="103256"/>
                </a:lnTo>
                <a:lnTo>
                  <a:pt x="245862" y="142613"/>
                </a:lnTo>
                <a:lnTo>
                  <a:pt x="242204" y="190749"/>
                </a:lnTo>
                <a:lnTo>
                  <a:pt x="235081" y="247895"/>
                </a:lnTo>
                <a:close/>
              </a:path>
              <a:path w="414020" h="442595">
                <a:moveTo>
                  <a:pt x="4435" y="345475"/>
                </a:moveTo>
                <a:lnTo>
                  <a:pt x="0" y="311963"/>
                </a:lnTo>
                <a:lnTo>
                  <a:pt x="44971" y="311593"/>
                </a:lnTo>
                <a:lnTo>
                  <a:pt x="93638" y="310484"/>
                </a:lnTo>
                <a:lnTo>
                  <a:pt x="93638" y="174462"/>
                </a:lnTo>
                <a:lnTo>
                  <a:pt x="133557" y="174462"/>
                </a:lnTo>
                <a:lnTo>
                  <a:pt x="133557" y="309499"/>
                </a:lnTo>
                <a:lnTo>
                  <a:pt x="276848" y="309499"/>
                </a:lnTo>
                <a:lnTo>
                  <a:pt x="222275" y="336139"/>
                </a:lnTo>
                <a:lnTo>
                  <a:pt x="164965" y="341004"/>
                </a:lnTo>
                <a:lnTo>
                  <a:pt x="108340" y="343835"/>
                </a:lnTo>
                <a:lnTo>
                  <a:pt x="54223" y="345152"/>
                </a:lnTo>
                <a:lnTo>
                  <a:pt x="4435" y="345475"/>
                </a:lnTo>
                <a:close/>
              </a:path>
              <a:path w="414020" h="442595">
                <a:moveTo>
                  <a:pt x="276848" y="309499"/>
                </a:moveTo>
                <a:lnTo>
                  <a:pt x="133557" y="309499"/>
                </a:lnTo>
                <a:lnTo>
                  <a:pt x="169881" y="307882"/>
                </a:lnTo>
                <a:lnTo>
                  <a:pt x="206065" y="305802"/>
                </a:lnTo>
                <a:lnTo>
                  <a:pt x="241603" y="302984"/>
                </a:lnTo>
                <a:lnTo>
                  <a:pt x="275986" y="299149"/>
                </a:lnTo>
                <a:lnTo>
                  <a:pt x="276848" y="309499"/>
                </a:lnTo>
                <a:close/>
              </a:path>
              <a:path w="414020" h="442595">
                <a:moveTo>
                  <a:pt x="343504" y="442071"/>
                </a:moveTo>
                <a:lnTo>
                  <a:pt x="303092" y="442071"/>
                </a:lnTo>
                <a:lnTo>
                  <a:pt x="303092" y="0"/>
                </a:lnTo>
                <a:lnTo>
                  <a:pt x="343504" y="0"/>
                </a:lnTo>
                <a:lnTo>
                  <a:pt x="343504" y="184812"/>
                </a:lnTo>
                <a:lnTo>
                  <a:pt x="413979" y="184812"/>
                </a:lnTo>
                <a:lnTo>
                  <a:pt x="413979" y="218817"/>
                </a:lnTo>
                <a:lnTo>
                  <a:pt x="343504" y="218817"/>
                </a:lnTo>
                <a:lnTo>
                  <a:pt x="343504" y="442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132666" y="8622798"/>
            <a:ext cx="409575" cy="445134"/>
          </a:xfrm>
          <a:custGeom>
            <a:avLst/>
            <a:gdLst/>
            <a:ahLst/>
            <a:cxnLst/>
            <a:rect l="l" t="t" r="r" b="b"/>
            <a:pathLst>
              <a:path w="409575" h="445134">
                <a:moveTo>
                  <a:pt x="158199" y="43369"/>
                </a:moveTo>
                <a:lnTo>
                  <a:pt x="117787" y="43369"/>
                </a:lnTo>
                <a:lnTo>
                  <a:pt x="117787" y="0"/>
                </a:lnTo>
                <a:lnTo>
                  <a:pt x="158199" y="0"/>
                </a:lnTo>
                <a:lnTo>
                  <a:pt x="158199" y="43369"/>
                </a:lnTo>
                <a:close/>
              </a:path>
              <a:path w="409575" h="445134">
                <a:moveTo>
                  <a:pt x="264651" y="73924"/>
                </a:moveTo>
                <a:lnTo>
                  <a:pt x="10842" y="73924"/>
                </a:lnTo>
                <a:lnTo>
                  <a:pt x="10842" y="43369"/>
                </a:lnTo>
                <a:lnTo>
                  <a:pt x="264651" y="43369"/>
                </a:lnTo>
                <a:lnTo>
                  <a:pt x="264651" y="73924"/>
                </a:lnTo>
                <a:close/>
              </a:path>
              <a:path w="409575" h="445134">
                <a:moveTo>
                  <a:pt x="4435" y="286828"/>
                </a:moveTo>
                <a:lnTo>
                  <a:pt x="0" y="254301"/>
                </a:lnTo>
                <a:lnTo>
                  <a:pt x="86422" y="253678"/>
                </a:lnTo>
                <a:lnTo>
                  <a:pt x="117787" y="252823"/>
                </a:lnTo>
                <a:lnTo>
                  <a:pt x="117787" y="220789"/>
                </a:lnTo>
                <a:lnTo>
                  <a:pt x="83150" y="213673"/>
                </a:lnTo>
                <a:lnTo>
                  <a:pt x="56922" y="200090"/>
                </a:lnTo>
                <a:lnTo>
                  <a:pt x="40304" y="180592"/>
                </a:lnTo>
                <a:lnTo>
                  <a:pt x="34498" y="155735"/>
                </a:lnTo>
                <a:lnTo>
                  <a:pt x="41867" y="128444"/>
                </a:lnTo>
                <a:lnTo>
                  <a:pt x="62774" y="107807"/>
                </a:lnTo>
                <a:lnTo>
                  <a:pt x="95417" y="94747"/>
                </a:lnTo>
                <a:lnTo>
                  <a:pt x="137993" y="90188"/>
                </a:lnTo>
                <a:lnTo>
                  <a:pt x="180076" y="94747"/>
                </a:lnTo>
                <a:lnTo>
                  <a:pt x="212595" y="107807"/>
                </a:lnTo>
                <a:lnTo>
                  <a:pt x="223236" y="118279"/>
                </a:lnTo>
                <a:lnTo>
                  <a:pt x="137993" y="118279"/>
                </a:lnTo>
                <a:lnTo>
                  <a:pt x="110987" y="120875"/>
                </a:lnTo>
                <a:lnTo>
                  <a:pt x="90496" y="128321"/>
                </a:lnTo>
                <a:lnTo>
                  <a:pt x="77490" y="140110"/>
                </a:lnTo>
                <a:lnTo>
                  <a:pt x="72939" y="155735"/>
                </a:lnTo>
                <a:lnTo>
                  <a:pt x="77490" y="171436"/>
                </a:lnTo>
                <a:lnTo>
                  <a:pt x="90496" y="183395"/>
                </a:lnTo>
                <a:lnTo>
                  <a:pt x="110987" y="191011"/>
                </a:lnTo>
                <a:lnTo>
                  <a:pt x="137993" y="193683"/>
                </a:lnTo>
                <a:lnTo>
                  <a:pt x="223786" y="193683"/>
                </a:lnTo>
                <a:lnTo>
                  <a:pt x="218633" y="199720"/>
                </a:lnTo>
                <a:lnTo>
                  <a:pt x="192551" y="213396"/>
                </a:lnTo>
                <a:lnTo>
                  <a:pt x="158199" y="220789"/>
                </a:lnTo>
                <a:lnTo>
                  <a:pt x="158199" y="251344"/>
                </a:lnTo>
                <a:lnTo>
                  <a:pt x="279060" y="251344"/>
                </a:lnTo>
                <a:lnTo>
                  <a:pt x="280914" y="269579"/>
                </a:lnTo>
                <a:lnTo>
                  <a:pt x="223253" y="277760"/>
                </a:lnTo>
                <a:lnTo>
                  <a:pt x="165000" y="282748"/>
                </a:lnTo>
                <a:lnTo>
                  <a:pt x="107930" y="285370"/>
                </a:lnTo>
                <a:lnTo>
                  <a:pt x="53817" y="286454"/>
                </a:lnTo>
                <a:lnTo>
                  <a:pt x="4435" y="286828"/>
                </a:lnTo>
                <a:close/>
              </a:path>
              <a:path w="409575" h="445134">
                <a:moveTo>
                  <a:pt x="223786" y="193683"/>
                </a:moveTo>
                <a:lnTo>
                  <a:pt x="137993" y="193683"/>
                </a:lnTo>
                <a:lnTo>
                  <a:pt x="164506" y="191011"/>
                </a:lnTo>
                <a:lnTo>
                  <a:pt x="184873" y="183395"/>
                </a:lnTo>
                <a:lnTo>
                  <a:pt x="197941" y="171436"/>
                </a:lnTo>
                <a:lnTo>
                  <a:pt x="202554" y="155735"/>
                </a:lnTo>
                <a:lnTo>
                  <a:pt x="197941" y="140110"/>
                </a:lnTo>
                <a:lnTo>
                  <a:pt x="184873" y="128321"/>
                </a:lnTo>
                <a:lnTo>
                  <a:pt x="164506" y="120875"/>
                </a:lnTo>
                <a:lnTo>
                  <a:pt x="137993" y="118279"/>
                </a:lnTo>
                <a:lnTo>
                  <a:pt x="223236" y="118279"/>
                </a:lnTo>
                <a:lnTo>
                  <a:pt x="233564" y="128444"/>
                </a:lnTo>
                <a:lnTo>
                  <a:pt x="240995" y="155735"/>
                </a:lnTo>
                <a:lnTo>
                  <a:pt x="235196" y="180315"/>
                </a:lnTo>
                <a:lnTo>
                  <a:pt x="223786" y="193683"/>
                </a:lnTo>
                <a:close/>
              </a:path>
              <a:path w="409575" h="445134">
                <a:moveTo>
                  <a:pt x="279060" y="251344"/>
                </a:moveTo>
                <a:lnTo>
                  <a:pt x="158199" y="251344"/>
                </a:lnTo>
                <a:lnTo>
                  <a:pt x="188554" y="249650"/>
                </a:lnTo>
                <a:lnTo>
                  <a:pt x="218817" y="247402"/>
                </a:lnTo>
                <a:lnTo>
                  <a:pt x="248711" y="244414"/>
                </a:lnTo>
                <a:lnTo>
                  <a:pt x="277957" y="240502"/>
                </a:lnTo>
                <a:lnTo>
                  <a:pt x="279060" y="251344"/>
                </a:lnTo>
                <a:close/>
              </a:path>
              <a:path w="409575" h="445134">
                <a:moveTo>
                  <a:pt x="344490" y="445028"/>
                </a:moveTo>
                <a:lnTo>
                  <a:pt x="304077" y="445028"/>
                </a:lnTo>
                <a:lnTo>
                  <a:pt x="304077" y="353854"/>
                </a:lnTo>
                <a:lnTo>
                  <a:pt x="53718" y="353854"/>
                </a:lnTo>
                <a:lnTo>
                  <a:pt x="53718" y="321819"/>
                </a:lnTo>
                <a:lnTo>
                  <a:pt x="344490" y="321819"/>
                </a:lnTo>
                <a:lnTo>
                  <a:pt x="344490" y="445028"/>
                </a:lnTo>
                <a:close/>
              </a:path>
              <a:path w="409575" h="445134">
                <a:moveTo>
                  <a:pt x="344490" y="299642"/>
                </a:moveTo>
                <a:lnTo>
                  <a:pt x="304077" y="299642"/>
                </a:lnTo>
                <a:lnTo>
                  <a:pt x="304077" y="3449"/>
                </a:lnTo>
                <a:lnTo>
                  <a:pt x="344490" y="3449"/>
                </a:lnTo>
                <a:lnTo>
                  <a:pt x="344490" y="137007"/>
                </a:lnTo>
                <a:lnTo>
                  <a:pt x="409544" y="137007"/>
                </a:lnTo>
                <a:lnTo>
                  <a:pt x="409544" y="170520"/>
                </a:lnTo>
                <a:lnTo>
                  <a:pt x="344490" y="170520"/>
                </a:lnTo>
                <a:lnTo>
                  <a:pt x="344490" y="299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598393" y="8626248"/>
            <a:ext cx="365760" cy="431800"/>
          </a:xfrm>
          <a:custGeom>
            <a:avLst/>
            <a:gdLst/>
            <a:ahLst/>
            <a:cxnLst/>
            <a:rect l="l" t="t" r="r" b="b"/>
            <a:pathLst>
              <a:path w="365759" h="431800">
                <a:moveTo>
                  <a:pt x="352375" y="322805"/>
                </a:moveTo>
                <a:lnTo>
                  <a:pt x="311963" y="322805"/>
                </a:lnTo>
                <a:lnTo>
                  <a:pt x="311963" y="0"/>
                </a:lnTo>
                <a:lnTo>
                  <a:pt x="352375" y="0"/>
                </a:lnTo>
                <a:lnTo>
                  <a:pt x="352375" y="322805"/>
                </a:lnTo>
                <a:close/>
              </a:path>
              <a:path w="365759" h="431800">
                <a:moveTo>
                  <a:pt x="114830" y="248387"/>
                </a:moveTo>
                <a:lnTo>
                  <a:pt x="69235" y="240302"/>
                </a:lnTo>
                <a:lnTo>
                  <a:pt x="32835" y="217708"/>
                </a:lnTo>
                <a:lnTo>
                  <a:pt x="8724" y="183102"/>
                </a:lnTo>
                <a:lnTo>
                  <a:pt x="0" y="138978"/>
                </a:lnTo>
                <a:lnTo>
                  <a:pt x="8724" y="95216"/>
                </a:lnTo>
                <a:lnTo>
                  <a:pt x="32835" y="60926"/>
                </a:lnTo>
                <a:lnTo>
                  <a:pt x="69235" y="38556"/>
                </a:lnTo>
                <a:lnTo>
                  <a:pt x="114830" y="30555"/>
                </a:lnTo>
                <a:lnTo>
                  <a:pt x="160786" y="38556"/>
                </a:lnTo>
                <a:lnTo>
                  <a:pt x="197502" y="60926"/>
                </a:lnTo>
                <a:lnTo>
                  <a:pt x="200781" y="65546"/>
                </a:lnTo>
                <a:lnTo>
                  <a:pt x="114830" y="65546"/>
                </a:lnTo>
                <a:lnTo>
                  <a:pt x="84959" y="70991"/>
                </a:lnTo>
                <a:lnTo>
                  <a:pt x="61049" y="86184"/>
                </a:lnTo>
                <a:lnTo>
                  <a:pt x="45178" y="109416"/>
                </a:lnTo>
                <a:lnTo>
                  <a:pt x="39426" y="138978"/>
                </a:lnTo>
                <a:lnTo>
                  <a:pt x="45178" y="169111"/>
                </a:lnTo>
                <a:lnTo>
                  <a:pt x="61049" y="192636"/>
                </a:lnTo>
                <a:lnTo>
                  <a:pt x="84959" y="207937"/>
                </a:lnTo>
                <a:lnTo>
                  <a:pt x="114830" y="213396"/>
                </a:lnTo>
                <a:lnTo>
                  <a:pt x="200535" y="213396"/>
                </a:lnTo>
                <a:lnTo>
                  <a:pt x="197502" y="217708"/>
                </a:lnTo>
                <a:lnTo>
                  <a:pt x="160786" y="240302"/>
                </a:lnTo>
                <a:lnTo>
                  <a:pt x="114830" y="248387"/>
                </a:lnTo>
                <a:close/>
              </a:path>
              <a:path w="365759" h="431800">
                <a:moveTo>
                  <a:pt x="200535" y="213396"/>
                </a:moveTo>
                <a:lnTo>
                  <a:pt x="114830" y="213396"/>
                </a:lnTo>
                <a:lnTo>
                  <a:pt x="145270" y="207937"/>
                </a:lnTo>
                <a:lnTo>
                  <a:pt x="169472" y="192636"/>
                </a:lnTo>
                <a:lnTo>
                  <a:pt x="185451" y="169111"/>
                </a:lnTo>
                <a:lnTo>
                  <a:pt x="191219" y="138978"/>
                </a:lnTo>
                <a:lnTo>
                  <a:pt x="185451" y="109416"/>
                </a:lnTo>
                <a:lnTo>
                  <a:pt x="169472" y="86184"/>
                </a:lnTo>
                <a:lnTo>
                  <a:pt x="145270" y="70991"/>
                </a:lnTo>
                <a:lnTo>
                  <a:pt x="114830" y="65546"/>
                </a:lnTo>
                <a:lnTo>
                  <a:pt x="200781" y="65546"/>
                </a:lnTo>
                <a:lnTo>
                  <a:pt x="221836" y="95216"/>
                </a:lnTo>
                <a:lnTo>
                  <a:pt x="230645" y="138978"/>
                </a:lnTo>
                <a:lnTo>
                  <a:pt x="221836" y="183102"/>
                </a:lnTo>
                <a:lnTo>
                  <a:pt x="200535" y="213396"/>
                </a:lnTo>
                <a:close/>
              </a:path>
              <a:path w="365759" h="431800">
                <a:moveTo>
                  <a:pt x="365682" y="431721"/>
                </a:moveTo>
                <a:lnTo>
                  <a:pt x="68010" y="431721"/>
                </a:lnTo>
                <a:lnTo>
                  <a:pt x="68010" y="289785"/>
                </a:lnTo>
                <a:lnTo>
                  <a:pt x="108423" y="289785"/>
                </a:lnTo>
                <a:lnTo>
                  <a:pt x="108423" y="398701"/>
                </a:lnTo>
                <a:lnTo>
                  <a:pt x="365682" y="398701"/>
                </a:lnTo>
                <a:lnTo>
                  <a:pt x="365682" y="431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170907" y="8680984"/>
            <a:ext cx="254000" cy="355600"/>
          </a:xfrm>
          <a:custGeom>
            <a:avLst/>
            <a:gdLst/>
            <a:ahLst/>
            <a:cxnLst/>
            <a:rect l="l" t="t" r="r" b="b"/>
            <a:pathLst>
              <a:path w="254000" h="355600">
                <a:moveTo>
                  <a:pt x="126336" y="355186"/>
                </a:moveTo>
                <a:lnTo>
                  <a:pt x="71741" y="351305"/>
                </a:lnTo>
                <a:lnTo>
                  <a:pt x="34652" y="324143"/>
                </a:lnTo>
                <a:lnTo>
                  <a:pt x="4692" y="290183"/>
                </a:lnTo>
                <a:lnTo>
                  <a:pt x="0" y="238715"/>
                </a:lnTo>
                <a:lnTo>
                  <a:pt x="0" y="0"/>
                </a:lnTo>
                <a:lnTo>
                  <a:pt x="45721" y="0"/>
                </a:lnTo>
                <a:lnTo>
                  <a:pt x="45721" y="237272"/>
                </a:lnTo>
                <a:lnTo>
                  <a:pt x="46048" y="259582"/>
                </a:lnTo>
                <a:lnTo>
                  <a:pt x="66657" y="296349"/>
                </a:lnTo>
                <a:lnTo>
                  <a:pt x="103611" y="317076"/>
                </a:lnTo>
                <a:lnTo>
                  <a:pt x="126336" y="317405"/>
                </a:lnTo>
                <a:lnTo>
                  <a:pt x="149338" y="317078"/>
                </a:lnTo>
                <a:lnTo>
                  <a:pt x="186376" y="296469"/>
                </a:lnTo>
                <a:lnTo>
                  <a:pt x="206866" y="259820"/>
                </a:lnTo>
                <a:lnTo>
                  <a:pt x="207192" y="237512"/>
                </a:lnTo>
                <a:lnTo>
                  <a:pt x="207192" y="0"/>
                </a:lnTo>
                <a:lnTo>
                  <a:pt x="253635" y="0"/>
                </a:lnTo>
                <a:lnTo>
                  <a:pt x="253635" y="238234"/>
                </a:lnTo>
                <a:lnTo>
                  <a:pt x="253013" y="267386"/>
                </a:lnTo>
                <a:lnTo>
                  <a:pt x="222472" y="319330"/>
                </a:lnTo>
                <a:lnTo>
                  <a:pt x="188798" y="347395"/>
                </a:lnTo>
                <a:lnTo>
                  <a:pt x="138609" y="354705"/>
                </a:lnTo>
                <a:lnTo>
                  <a:pt x="126336" y="355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2500825" y="8680984"/>
            <a:ext cx="46355" cy="350520"/>
          </a:xfrm>
          <a:custGeom>
            <a:avLst/>
            <a:gdLst/>
            <a:ahLst/>
            <a:cxnLst/>
            <a:rect l="l" t="t" r="r" b="b"/>
            <a:pathLst>
              <a:path w="46355" h="350520">
                <a:moveTo>
                  <a:pt x="46203" y="350373"/>
                </a:moveTo>
                <a:lnTo>
                  <a:pt x="0" y="350373"/>
                </a:lnTo>
                <a:lnTo>
                  <a:pt x="0" y="0"/>
                </a:lnTo>
                <a:lnTo>
                  <a:pt x="46203" y="0"/>
                </a:lnTo>
                <a:lnTo>
                  <a:pt x="46203" y="350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739502" y="8654339"/>
            <a:ext cx="400050" cy="414020"/>
          </a:xfrm>
          <a:custGeom>
            <a:avLst/>
            <a:gdLst/>
            <a:ahLst/>
            <a:cxnLst/>
            <a:rect l="l" t="t" r="r" b="b"/>
            <a:pathLst>
              <a:path w="400050" h="414020">
                <a:moveTo>
                  <a:pt x="219310" y="413979"/>
                </a:moveTo>
                <a:lnTo>
                  <a:pt x="178405" y="413979"/>
                </a:lnTo>
                <a:lnTo>
                  <a:pt x="178405" y="223253"/>
                </a:lnTo>
                <a:lnTo>
                  <a:pt x="0" y="223253"/>
                </a:lnTo>
                <a:lnTo>
                  <a:pt x="0" y="190233"/>
                </a:lnTo>
                <a:lnTo>
                  <a:pt x="293235" y="190233"/>
                </a:lnTo>
                <a:lnTo>
                  <a:pt x="301213" y="145516"/>
                </a:lnTo>
                <a:lnTo>
                  <a:pt x="305310" y="106020"/>
                </a:lnTo>
                <a:lnTo>
                  <a:pt x="306819" y="70683"/>
                </a:lnTo>
                <a:lnTo>
                  <a:pt x="307034" y="32526"/>
                </a:lnTo>
                <a:lnTo>
                  <a:pt x="49776" y="32526"/>
                </a:lnTo>
                <a:lnTo>
                  <a:pt x="49776" y="0"/>
                </a:lnTo>
                <a:lnTo>
                  <a:pt x="346461" y="0"/>
                </a:lnTo>
                <a:lnTo>
                  <a:pt x="346461" y="38440"/>
                </a:lnTo>
                <a:lnTo>
                  <a:pt x="346269" y="70683"/>
                </a:lnTo>
                <a:lnTo>
                  <a:pt x="344921" y="106020"/>
                </a:lnTo>
                <a:lnTo>
                  <a:pt x="341263" y="145516"/>
                </a:lnTo>
                <a:lnTo>
                  <a:pt x="334140" y="190233"/>
                </a:lnTo>
                <a:lnTo>
                  <a:pt x="399687" y="190233"/>
                </a:lnTo>
                <a:lnTo>
                  <a:pt x="399687" y="223253"/>
                </a:lnTo>
                <a:lnTo>
                  <a:pt x="219310" y="223253"/>
                </a:lnTo>
                <a:lnTo>
                  <a:pt x="219310" y="413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193401" y="8625755"/>
            <a:ext cx="374015" cy="432434"/>
          </a:xfrm>
          <a:custGeom>
            <a:avLst/>
            <a:gdLst/>
            <a:ahLst/>
            <a:cxnLst/>
            <a:rect l="l" t="t" r="r" b="b"/>
            <a:pathLst>
              <a:path w="374015" h="432434">
                <a:moveTo>
                  <a:pt x="145878" y="54211"/>
                </a:moveTo>
                <a:lnTo>
                  <a:pt x="105466" y="54211"/>
                </a:lnTo>
                <a:lnTo>
                  <a:pt x="105466" y="0"/>
                </a:lnTo>
                <a:lnTo>
                  <a:pt x="145878" y="0"/>
                </a:lnTo>
                <a:lnTo>
                  <a:pt x="145878" y="54211"/>
                </a:lnTo>
                <a:close/>
              </a:path>
              <a:path w="374015" h="432434">
                <a:moveTo>
                  <a:pt x="363217" y="337097"/>
                </a:moveTo>
                <a:lnTo>
                  <a:pt x="322312" y="337097"/>
                </a:lnTo>
                <a:lnTo>
                  <a:pt x="322312" y="243459"/>
                </a:lnTo>
                <a:lnTo>
                  <a:pt x="247402" y="243459"/>
                </a:lnTo>
                <a:lnTo>
                  <a:pt x="247402" y="210439"/>
                </a:lnTo>
                <a:lnTo>
                  <a:pt x="322312" y="210439"/>
                </a:lnTo>
                <a:lnTo>
                  <a:pt x="322312" y="150806"/>
                </a:lnTo>
                <a:lnTo>
                  <a:pt x="247402" y="150806"/>
                </a:lnTo>
                <a:lnTo>
                  <a:pt x="247402" y="117787"/>
                </a:lnTo>
                <a:lnTo>
                  <a:pt x="322312" y="117787"/>
                </a:lnTo>
                <a:lnTo>
                  <a:pt x="322312" y="492"/>
                </a:lnTo>
                <a:lnTo>
                  <a:pt x="363217" y="492"/>
                </a:lnTo>
                <a:lnTo>
                  <a:pt x="363217" y="337097"/>
                </a:lnTo>
                <a:close/>
              </a:path>
              <a:path w="374015" h="432434">
                <a:moveTo>
                  <a:pt x="247402" y="86738"/>
                </a:moveTo>
                <a:lnTo>
                  <a:pt x="0" y="86738"/>
                </a:lnTo>
                <a:lnTo>
                  <a:pt x="0" y="54211"/>
                </a:lnTo>
                <a:lnTo>
                  <a:pt x="247402" y="54211"/>
                </a:lnTo>
                <a:lnTo>
                  <a:pt x="247402" y="86738"/>
                </a:lnTo>
                <a:close/>
              </a:path>
              <a:path w="374015" h="432434">
                <a:moveTo>
                  <a:pt x="125179" y="279929"/>
                </a:moveTo>
                <a:lnTo>
                  <a:pt x="84805" y="273822"/>
                </a:lnTo>
                <a:lnTo>
                  <a:pt x="53164" y="256581"/>
                </a:lnTo>
                <a:lnTo>
                  <a:pt x="32519" y="229821"/>
                </a:lnTo>
                <a:lnTo>
                  <a:pt x="25134" y="195161"/>
                </a:lnTo>
                <a:lnTo>
                  <a:pt x="32519" y="160863"/>
                </a:lnTo>
                <a:lnTo>
                  <a:pt x="53164" y="134420"/>
                </a:lnTo>
                <a:lnTo>
                  <a:pt x="84805" y="117402"/>
                </a:lnTo>
                <a:lnTo>
                  <a:pt x="125179" y="111380"/>
                </a:lnTo>
                <a:lnTo>
                  <a:pt x="165553" y="117402"/>
                </a:lnTo>
                <a:lnTo>
                  <a:pt x="197194" y="134420"/>
                </a:lnTo>
                <a:lnTo>
                  <a:pt x="203832" y="142921"/>
                </a:lnTo>
                <a:lnTo>
                  <a:pt x="125179" y="142921"/>
                </a:lnTo>
                <a:lnTo>
                  <a:pt x="100168" y="146717"/>
                </a:lnTo>
                <a:lnTo>
                  <a:pt x="80701" y="157398"/>
                </a:lnTo>
                <a:lnTo>
                  <a:pt x="68072" y="173900"/>
                </a:lnTo>
                <a:lnTo>
                  <a:pt x="63575" y="195161"/>
                </a:lnTo>
                <a:lnTo>
                  <a:pt x="68072" y="216784"/>
                </a:lnTo>
                <a:lnTo>
                  <a:pt x="80701" y="233602"/>
                </a:lnTo>
                <a:lnTo>
                  <a:pt x="100168" y="244506"/>
                </a:lnTo>
                <a:lnTo>
                  <a:pt x="125179" y="248387"/>
                </a:lnTo>
                <a:lnTo>
                  <a:pt x="203516" y="248387"/>
                </a:lnTo>
                <a:lnTo>
                  <a:pt x="197194" y="256581"/>
                </a:lnTo>
                <a:lnTo>
                  <a:pt x="165553" y="273822"/>
                </a:lnTo>
                <a:lnTo>
                  <a:pt x="125179" y="279929"/>
                </a:lnTo>
                <a:close/>
              </a:path>
              <a:path w="374015" h="432434">
                <a:moveTo>
                  <a:pt x="203516" y="248387"/>
                </a:moveTo>
                <a:lnTo>
                  <a:pt x="125179" y="248387"/>
                </a:lnTo>
                <a:lnTo>
                  <a:pt x="150190" y="244506"/>
                </a:lnTo>
                <a:lnTo>
                  <a:pt x="169657" y="233602"/>
                </a:lnTo>
                <a:lnTo>
                  <a:pt x="182286" y="216784"/>
                </a:lnTo>
                <a:lnTo>
                  <a:pt x="186783" y="195161"/>
                </a:lnTo>
                <a:lnTo>
                  <a:pt x="182286" y="173900"/>
                </a:lnTo>
                <a:lnTo>
                  <a:pt x="169657" y="157398"/>
                </a:lnTo>
                <a:lnTo>
                  <a:pt x="150190" y="146717"/>
                </a:lnTo>
                <a:lnTo>
                  <a:pt x="125179" y="142921"/>
                </a:lnTo>
                <a:lnTo>
                  <a:pt x="203832" y="142921"/>
                </a:lnTo>
                <a:lnTo>
                  <a:pt x="217839" y="160863"/>
                </a:lnTo>
                <a:lnTo>
                  <a:pt x="225224" y="195161"/>
                </a:lnTo>
                <a:lnTo>
                  <a:pt x="217839" y="229821"/>
                </a:lnTo>
                <a:lnTo>
                  <a:pt x="203516" y="248387"/>
                </a:lnTo>
                <a:close/>
              </a:path>
              <a:path w="374015" h="432434">
                <a:moveTo>
                  <a:pt x="373567" y="432214"/>
                </a:moveTo>
                <a:lnTo>
                  <a:pt x="78853" y="432214"/>
                </a:lnTo>
                <a:lnTo>
                  <a:pt x="78853" y="308513"/>
                </a:lnTo>
                <a:lnTo>
                  <a:pt x="119265" y="308513"/>
                </a:lnTo>
                <a:lnTo>
                  <a:pt x="119265" y="399194"/>
                </a:lnTo>
                <a:lnTo>
                  <a:pt x="373567" y="399194"/>
                </a:lnTo>
                <a:lnTo>
                  <a:pt x="373567" y="432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6680" y="8978656"/>
            <a:ext cx="67138" cy="122486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13878994" y="8680984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4" h="350520">
                <a:moveTo>
                  <a:pt x="46203" y="350373"/>
                </a:moveTo>
                <a:lnTo>
                  <a:pt x="0" y="350373"/>
                </a:lnTo>
                <a:lnTo>
                  <a:pt x="0" y="0"/>
                </a:lnTo>
                <a:lnTo>
                  <a:pt x="129224" y="0"/>
                </a:lnTo>
                <a:lnTo>
                  <a:pt x="162983" y="458"/>
                </a:lnTo>
                <a:lnTo>
                  <a:pt x="183624" y="3669"/>
                </a:lnTo>
                <a:lnTo>
                  <a:pt x="199594" y="12385"/>
                </a:lnTo>
                <a:lnTo>
                  <a:pt x="219344" y="29358"/>
                </a:lnTo>
                <a:lnTo>
                  <a:pt x="228555" y="38021"/>
                </a:lnTo>
                <a:lnTo>
                  <a:pt x="46203" y="38021"/>
                </a:lnTo>
                <a:lnTo>
                  <a:pt x="46203" y="175427"/>
                </a:lnTo>
                <a:lnTo>
                  <a:pt x="231337" y="175427"/>
                </a:lnTo>
                <a:lnTo>
                  <a:pt x="220066" y="185654"/>
                </a:lnTo>
                <a:lnTo>
                  <a:pt x="200704" y="201583"/>
                </a:lnTo>
                <a:lnTo>
                  <a:pt x="184737" y="209763"/>
                </a:lnTo>
                <a:lnTo>
                  <a:pt x="163604" y="212777"/>
                </a:lnTo>
                <a:lnTo>
                  <a:pt x="128743" y="213208"/>
                </a:lnTo>
                <a:lnTo>
                  <a:pt x="46203" y="213208"/>
                </a:lnTo>
                <a:lnTo>
                  <a:pt x="46203" y="350373"/>
                </a:lnTo>
                <a:close/>
              </a:path>
              <a:path w="252094" h="350520">
                <a:moveTo>
                  <a:pt x="231337" y="175427"/>
                </a:moveTo>
                <a:lnTo>
                  <a:pt x="129224" y="175427"/>
                </a:lnTo>
                <a:lnTo>
                  <a:pt x="150957" y="175154"/>
                </a:lnTo>
                <a:lnTo>
                  <a:pt x="164117" y="173246"/>
                </a:lnTo>
                <a:lnTo>
                  <a:pt x="197423" y="147379"/>
                </a:lnTo>
                <a:lnTo>
                  <a:pt x="205748" y="107566"/>
                </a:lnTo>
                <a:lnTo>
                  <a:pt x="205439" y="89187"/>
                </a:lnTo>
                <a:lnTo>
                  <a:pt x="174070" y="46650"/>
                </a:lnTo>
                <a:lnTo>
                  <a:pt x="131871" y="38021"/>
                </a:lnTo>
                <a:lnTo>
                  <a:pt x="228555" y="38021"/>
                </a:lnTo>
                <a:lnTo>
                  <a:pt x="238195" y="47086"/>
                </a:lnTo>
                <a:lnTo>
                  <a:pt x="247875" y="61092"/>
                </a:lnTo>
                <a:lnTo>
                  <a:pt x="251441" y="78663"/>
                </a:lnTo>
                <a:lnTo>
                  <a:pt x="251951" y="107085"/>
                </a:lnTo>
                <a:lnTo>
                  <a:pt x="251453" y="137009"/>
                </a:lnTo>
                <a:lnTo>
                  <a:pt x="247965" y="155168"/>
                </a:lnTo>
                <a:lnTo>
                  <a:pt x="238499" y="168928"/>
                </a:lnTo>
                <a:lnTo>
                  <a:pt x="231337" y="175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4189891" y="8680450"/>
            <a:ext cx="553085" cy="351155"/>
          </a:xfrm>
          <a:custGeom>
            <a:avLst/>
            <a:gdLst/>
            <a:ahLst/>
            <a:cxnLst/>
            <a:rect l="l" t="t" r="r" b="b"/>
            <a:pathLst>
              <a:path w="553084" h="351154">
                <a:moveTo>
                  <a:pt x="251955" y="107619"/>
                </a:moveTo>
                <a:lnTo>
                  <a:pt x="247878" y="61633"/>
                </a:lnTo>
                <a:lnTo>
                  <a:pt x="219354" y="29895"/>
                </a:lnTo>
                <a:lnTo>
                  <a:pt x="205752" y="18211"/>
                </a:lnTo>
                <a:lnTo>
                  <a:pt x="205752" y="108102"/>
                </a:lnTo>
                <a:lnTo>
                  <a:pt x="205447" y="127444"/>
                </a:lnTo>
                <a:lnTo>
                  <a:pt x="174028" y="168605"/>
                </a:lnTo>
                <a:lnTo>
                  <a:pt x="129235" y="175971"/>
                </a:lnTo>
                <a:lnTo>
                  <a:pt x="46202" y="175971"/>
                </a:lnTo>
                <a:lnTo>
                  <a:pt x="46202" y="38557"/>
                </a:lnTo>
                <a:lnTo>
                  <a:pt x="131876" y="38557"/>
                </a:lnTo>
                <a:lnTo>
                  <a:pt x="174078" y="47193"/>
                </a:lnTo>
                <a:lnTo>
                  <a:pt x="203288" y="78384"/>
                </a:lnTo>
                <a:lnTo>
                  <a:pt x="205752" y="108102"/>
                </a:lnTo>
                <a:lnTo>
                  <a:pt x="205752" y="18211"/>
                </a:lnTo>
                <a:lnTo>
                  <a:pt x="199605" y="12928"/>
                </a:lnTo>
                <a:lnTo>
                  <a:pt x="183629" y="4203"/>
                </a:lnTo>
                <a:lnTo>
                  <a:pt x="162991" y="1003"/>
                </a:lnTo>
                <a:lnTo>
                  <a:pt x="129235" y="546"/>
                </a:lnTo>
                <a:lnTo>
                  <a:pt x="0" y="546"/>
                </a:lnTo>
                <a:lnTo>
                  <a:pt x="0" y="350913"/>
                </a:lnTo>
                <a:lnTo>
                  <a:pt x="46202" y="350913"/>
                </a:lnTo>
                <a:lnTo>
                  <a:pt x="46202" y="213753"/>
                </a:lnTo>
                <a:lnTo>
                  <a:pt x="128752" y="213753"/>
                </a:lnTo>
                <a:lnTo>
                  <a:pt x="184746" y="210299"/>
                </a:lnTo>
                <a:lnTo>
                  <a:pt x="220065" y="186194"/>
                </a:lnTo>
                <a:lnTo>
                  <a:pt x="247967" y="155714"/>
                </a:lnTo>
                <a:lnTo>
                  <a:pt x="251460" y="137553"/>
                </a:lnTo>
                <a:lnTo>
                  <a:pt x="251955" y="107619"/>
                </a:lnTo>
                <a:close/>
              </a:path>
              <a:path w="553084" h="351154">
                <a:moveTo>
                  <a:pt x="552996" y="0"/>
                </a:moveTo>
                <a:lnTo>
                  <a:pt x="282041" y="0"/>
                </a:lnTo>
                <a:lnTo>
                  <a:pt x="282041" y="38100"/>
                </a:lnTo>
                <a:lnTo>
                  <a:pt x="394411" y="38100"/>
                </a:lnTo>
                <a:lnTo>
                  <a:pt x="394411" y="350520"/>
                </a:lnTo>
                <a:lnTo>
                  <a:pt x="440372" y="350520"/>
                </a:lnTo>
                <a:lnTo>
                  <a:pt x="440372" y="38100"/>
                </a:lnTo>
                <a:lnTo>
                  <a:pt x="552996" y="38100"/>
                </a:lnTo>
                <a:lnTo>
                  <a:pt x="552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896953" y="8625262"/>
            <a:ext cx="381000" cy="442595"/>
          </a:xfrm>
          <a:custGeom>
            <a:avLst/>
            <a:gdLst/>
            <a:ahLst/>
            <a:cxnLst/>
            <a:rect l="l" t="t" r="r" b="b"/>
            <a:pathLst>
              <a:path w="381000" h="442595">
                <a:moveTo>
                  <a:pt x="291757" y="419400"/>
                </a:moveTo>
                <a:lnTo>
                  <a:pt x="253316" y="419400"/>
                </a:lnTo>
                <a:lnTo>
                  <a:pt x="253316" y="192204"/>
                </a:lnTo>
                <a:lnTo>
                  <a:pt x="180376" y="192204"/>
                </a:lnTo>
                <a:lnTo>
                  <a:pt x="180376" y="159185"/>
                </a:lnTo>
                <a:lnTo>
                  <a:pt x="253316" y="159185"/>
                </a:lnTo>
                <a:lnTo>
                  <a:pt x="253316" y="10349"/>
                </a:lnTo>
                <a:lnTo>
                  <a:pt x="291757" y="10349"/>
                </a:lnTo>
                <a:lnTo>
                  <a:pt x="291757" y="419400"/>
                </a:lnTo>
                <a:close/>
              </a:path>
              <a:path w="381000" h="442595">
                <a:moveTo>
                  <a:pt x="213889" y="85260"/>
                </a:moveTo>
                <a:lnTo>
                  <a:pt x="12320" y="85260"/>
                </a:lnTo>
                <a:lnTo>
                  <a:pt x="12320" y="52240"/>
                </a:lnTo>
                <a:lnTo>
                  <a:pt x="213889" y="52240"/>
                </a:lnTo>
                <a:lnTo>
                  <a:pt x="213889" y="85260"/>
                </a:lnTo>
                <a:close/>
              </a:path>
              <a:path w="381000" h="442595">
                <a:moveTo>
                  <a:pt x="24641" y="353854"/>
                </a:moveTo>
                <a:lnTo>
                  <a:pt x="0" y="323791"/>
                </a:lnTo>
                <a:lnTo>
                  <a:pt x="33650" y="296748"/>
                </a:lnTo>
                <a:lnTo>
                  <a:pt x="60441" y="261331"/>
                </a:lnTo>
                <a:lnTo>
                  <a:pt x="80016" y="219574"/>
                </a:lnTo>
                <a:lnTo>
                  <a:pt x="92021" y="173512"/>
                </a:lnTo>
                <a:lnTo>
                  <a:pt x="96102" y="125179"/>
                </a:lnTo>
                <a:lnTo>
                  <a:pt x="96102" y="85260"/>
                </a:lnTo>
                <a:lnTo>
                  <a:pt x="135036" y="85260"/>
                </a:lnTo>
                <a:lnTo>
                  <a:pt x="135036" y="125179"/>
                </a:lnTo>
                <a:lnTo>
                  <a:pt x="138959" y="170969"/>
                </a:lnTo>
                <a:lnTo>
                  <a:pt x="150348" y="213889"/>
                </a:lnTo>
                <a:lnTo>
                  <a:pt x="115815" y="213889"/>
                </a:lnTo>
                <a:lnTo>
                  <a:pt x="101292" y="257451"/>
                </a:lnTo>
                <a:lnTo>
                  <a:pt x="80947" y="296254"/>
                </a:lnTo>
                <a:lnTo>
                  <a:pt x="55243" y="328865"/>
                </a:lnTo>
                <a:lnTo>
                  <a:pt x="24641" y="353854"/>
                </a:lnTo>
                <a:close/>
              </a:path>
              <a:path w="381000" h="442595">
                <a:moveTo>
                  <a:pt x="204525" y="343011"/>
                </a:moveTo>
                <a:lnTo>
                  <a:pt x="174724" y="319925"/>
                </a:lnTo>
                <a:lnTo>
                  <a:pt x="149821" y="289909"/>
                </a:lnTo>
                <a:lnTo>
                  <a:pt x="130092" y="254163"/>
                </a:lnTo>
                <a:lnTo>
                  <a:pt x="115815" y="213889"/>
                </a:lnTo>
                <a:lnTo>
                  <a:pt x="150348" y="213889"/>
                </a:lnTo>
                <a:lnTo>
                  <a:pt x="150570" y="214725"/>
                </a:lnTo>
                <a:lnTo>
                  <a:pt x="169633" y="254412"/>
                </a:lnTo>
                <a:lnTo>
                  <a:pt x="195910" y="287995"/>
                </a:lnTo>
                <a:lnTo>
                  <a:pt x="229167" y="313441"/>
                </a:lnTo>
                <a:lnTo>
                  <a:pt x="204525" y="343011"/>
                </a:lnTo>
                <a:close/>
              </a:path>
              <a:path w="381000" h="442595">
                <a:moveTo>
                  <a:pt x="380959" y="442071"/>
                </a:moveTo>
                <a:lnTo>
                  <a:pt x="342026" y="442071"/>
                </a:lnTo>
                <a:lnTo>
                  <a:pt x="342026" y="0"/>
                </a:lnTo>
                <a:lnTo>
                  <a:pt x="380959" y="0"/>
                </a:lnTo>
                <a:lnTo>
                  <a:pt x="380959" y="442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5353811" y="8626248"/>
            <a:ext cx="410845" cy="442595"/>
          </a:xfrm>
          <a:custGeom>
            <a:avLst/>
            <a:gdLst/>
            <a:ahLst/>
            <a:cxnLst/>
            <a:rect l="l" t="t" r="r" b="b"/>
            <a:pathLst>
              <a:path w="410844" h="442595">
                <a:moveTo>
                  <a:pt x="248880" y="63082"/>
                </a:moveTo>
                <a:lnTo>
                  <a:pt x="11827" y="63082"/>
                </a:lnTo>
                <a:lnTo>
                  <a:pt x="11827" y="30555"/>
                </a:lnTo>
                <a:lnTo>
                  <a:pt x="248880" y="30555"/>
                </a:lnTo>
                <a:lnTo>
                  <a:pt x="248880" y="63082"/>
                </a:lnTo>
                <a:close/>
              </a:path>
              <a:path w="410844" h="442595">
                <a:moveTo>
                  <a:pt x="21191" y="256273"/>
                </a:moveTo>
                <a:lnTo>
                  <a:pt x="0" y="224239"/>
                </a:lnTo>
                <a:lnTo>
                  <a:pt x="45394" y="200929"/>
                </a:lnTo>
                <a:lnTo>
                  <a:pt x="80393" y="167501"/>
                </a:lnTo>
                <a:lnTo>
                  <a:pt x="102917" y="126588"/>
                </a:lnTo>
                <a:lnTo>
                  <a:pt x="110887" y="80824"/>
                </a:lnTo>
                <a:lnTo>
                  <a:pt x="110887" y="63082"/>
                </a:lnTo>
                <a:lnTo>
                  <a:pt x="151299" y="63082"/>
                </a:lnTo>
                <a:lnTo>
                  <a:pt x="151387" y="80824"/>
                </a:lnTo>
                <a:lnTo>
                  <a:pt x="158938" y="123131"/>
                </a:lnTo>
                <a:lnTo>
                  <a:pt x="173363" y="148835"/>
                </a:lnTo>
                <a:lnTo>
                  <a:pt x="131586" y="148835"/>
                </a:lnTo>
                <a:lnTo>
                  <a:pt x="113713" y="183711"/>
                </a:lnTo>
                <a:lnTo>
                  <a:pt x="88771" y="213827"/>
                </a:lnTo>
                <a:lnTo>
                  <a:pt x="57638" y="238307"/>
                </a:lnTo>
                <a:lnTo>
                  <a:pt x="21191" y="256273"/>
                </a:lnTo>
                <a:close/>
              </a:path>
              <a:path w="410844" h="442595">
                <a:moveTo>
                  <a:pt x="238038" y="247402"/>
                </a:moveTo>
                <a:lnTo>
                  <a:pt x="203316" y="231100"/>
                </a:lnTo>
                <a:lnTo>
                  <a:pt x="173538" y="208653"/>
                </a:lnTo>
                <a:lnTo>
                  <a:pt x="149397" y="180939"/>
                </a:lnTo>
                <a:lnTo>
                  <a:pt x="131586" y="148835"/>
                </a:lnTo>
                <a:lnTo>
                  <a:pt x="173363" y="148835"/>
                </a:lnTo>
                <a:lnTo>
                  <a:pt x="180623" y="161772"/>
                </a:lnTo>
                <a:lnTo>
                  <a:pt x="214505" y="193575"/>
                </a:lnTo>
                <a:lnTo>
                  <a:pt x="258737" y="215860"/>
                </a:lnTo>
                <a:lnTo>
                  <a:pt x="238038" y="247402"/>
                </a:lnTo>
                <a:close/>
              </a:path>
              <a:path w="410844" h="442595">
                <a:moveTo>
                  <a:pt x="344983" y="442071"/>
                </a:moveTo>
                <a:lnTo>
                  <a:pt x="304570" y="442071"/>
                </a:lnTo>
                <a:lnTo>
                  <a:pt x="304570" y="322312"/>
                </a:lnTo>
                <a:lnTo>
                  <a:pt x="57168" y="322312"/>
                </a:lnTo>
                <a:lnTo>
                  <a:pt x="57168" y="289785"/>
                </a:lnTo>
                <a:lnTo>
                  <a:pt x="344983" y="289785"/>
                </a:lnTo>
                <a:lnTo>
                  <a:pt x="344983" y="442071"/>
                </a:lnTo>
                <a:close/>
              </a:path>
              <a:path w="410844" h="442595">
                <a:moveTo>
                  <a:pt x="344983" y="266129"/>
                </a:moveTo>
                <a:lnTo>
                  <a:pt x="304570" y="266129"/>
                </a:lnTo>
                <a:lnTo>
                  <a:pt x="304570" y="0"/>
                </a:lnTo>
                <a:lnTo>
                  <a:pt x="344983" y="0"/>
                </a:lnTo>
                <a:lnTo>
                  <a:pt x="344983" y="115815"/>
                </a:lnTo>
                <a:lnTo>
                  <a:pt x="410529" y="115815"/>
                </a:lnTo>
                <a:lnTo>
                  <a:pt x="410529" y="149328"/>
                </a:lnTo>
                <a:lnTo>
                  <a:pt x="344983" y="149328"/>
                </a:lnTo>
                <a:lnTo>
                  <a:pt x="344983" y="266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359502" y="6813512"/>
            <a:ext cx="400685" cy="424815"/>
          </a:xfrm>
          <a:custGeom>
            <a:avLst/>
            <a:gdLst/>
            <a:ahLst/>
            <a:cxnLst/>
            <a:rect l="l" t="t" r="r" b="b"/>
            <a:pathLst>
              <a:path w="400684" h="424815">
                <a:moveTo>
                  <a:pt x="199104" y="192697"/>
                </a:moveTo>
                <a:lnTo>
                  <a:pt x="136329" y="185921"/>
                </a:lnTo>
                <a:lnTo>
                  <a:pt x="87601" y="166577"/>
                </a:lnTo>
                <a:lnTo>
                  <a:pt x="56059" y="136145"/>
                </a:lnTo>
                <a:lnTo>
                  <a:pt x="44847" y="96102"/>
                </a:lnTo>
                <a:lnTo>
                  <a:pt x="56059" y="56136"/>
                </a:lnTo>
                <a:lnTo>
                  <a:pt x="87601" y="25873"/>
                </a:lnTo>
                <a:lnTo>
                  <a:pt x="136329" y="6699"/>
                </a:lnTo>
                <a:lnTo>
                  <a:pt x="199104" y="0"/>
                </a:lnTo>
                <a:lnTo>
                  <a:pt x="262164" y="6699"/>
                </a:lnTo>
                <a:lnTo>
                  <a:pt x="311039" y="25873"/>
                </a:lnTo>
                <a:lnTo>
                  <a:pt x="317985" y="32526"/>
                </a:lnTo>
                <a:lnTo>
                  <a:pt x="199104" y="32526"/>
                </a:lnTo>
                <a:lnTo>
                  <a:pt x="153194" y="36985"/>
                </a:lnTo>
                <a:lnTo>
                  <a:pt x="117540" y="49714"/>
                </a:lnTo>
                <a:lnTo>
                  <a:pt x="94454" y="69743"/>
                </a:lnTo>
                <a:lnTo>
                  <a:pt x="86245" y="96102"/>
                </a:lnTo>
                <a:lnTo>
                  <a:pt x="94454" y="122538"/>
                </a:lnTo>
                <a:lnTo>
                  <a:pt x="117540" y="142736"/>
                </a:lnTo>
                <a:lnTo>
                  <a:pt x="153194" y="155635"/>
                </a:lnTo>
                <a:lnTo>
                  <a:pt x="199104" y="160170"/>
                </a:lnTo>
                <a:lnTo>
                  <a:pt x="317690" y="160170"/>
                </a:lnTo>
                <a:lnTo>
                  <a:pt x="311039" y="166577"/>
                </a:lnTo>
                <a:lnTo>
                  <a:pt x="262164" y="185921"/>
                </a:lnTo>
                <a:lnTo>
                  <a:pt x="199104" y="192697"/>
                </a:lnTo>
                <a:close/>
              </a:path>
              <a:path w="400684" h="424815">
                <a:moveTo>
                  <a:pt x="317690" y="160170"/>
                </a:moveTo>
                <a:lnTo>
                  <a:pt x="199104" y="160170"/>
                </a:lnTo>
                <a:lnTo>
                  <a:pt x="245299" y="155635"/>
                </a:lnTo>
                <a:lnTo>
                  <a:pt x="281099" y="142736"/>
                </a:lnTo>
                <a:lnTo>
                  <a:pt x="304239" y="122538"/>
                </a:lnTo>
                <a:lnTo>
                  <a:pt x="312456" y="96102"/>
                </a:lnTo>
                <a:lnTo>
                  <a:pt x="304239" y="69743"/>
                </a:lnTo>
                <a:lnTo>
                  <a:pt x="281099" y="49714"/>
                </a:lnTo>
                <a:lnTo>
                  <a:pt x="245299" y="36985"/>
                </a:lnTo>
                <a:lnTo>
                  <a:pt x="199104" y="32526"/>
                </a:lnTo>
                <a:lnTo>
                  <a:pt x="317985" y="32526"/>
                </a:lnTo>
                <a:lnTo>
                  <a:pt x="342634" y="56136"/>
                </a:lnTo>
                <a:lnTo>
                  <a:pt x="353854" y="96102"/>
                </a:lnTo>
                <a:lnTo>
                  <a:pt x="342634" y="136145"/>
                </a:lnTo>
                <a:lnTo>
                  <a:pt x="317690" y="160170"/>
                </a:lnTo>
                <a:close/>
              </a:path>
              <a:path w="400684" h="424815">
                <a:moveTo>
                  <a:pt x="400180" y="267115"/>
                </a:moveTo>
                <a:lnTo>
                  <a:pt x="0" y="267115"/>
                </a:lnTo>
                <a:lnTo>
                  <a:pt x="0" y="234095"/>
                </a:lnTo>
                <a:lnTo>
                  <a:pt x="400180" y="234095"/>
                </a:lnTo>
                <a:lnTo>
                  <a:pt x="400180" y="267115"/>
                </a:lnTo>
                <a:close/>
              </a:path>
              <a:path w="400684" h="424815">
                <a:moveTo>
                  <a:pt x="143907" y="424329"/>
                </a:moveTo>
                <a:lnTo>
                  <a:pt x="103002" y="424329"/>
                </a:lnTo>
                <a:lnTo>
                  <a:pt x="103002" y="267115"/>
                </a:lnTo>
                <a:lnTo>
                  <a:pt x="143907" y="267115"/>
                </a:lnTo>
                <a:lnTo>
                  <a:pt x="143907" y="424329"/>
                </a:lnTo>
                <a:close/>
              </a:path>
              <a:path w="400684" h="424815">
                <a:moveTo>
                  <a:pt x="295699" y="424329"/>
                </a:moveTo>
                <a:lnTo>
                  <a:pt x="254794" y="424329"/>
                </a:lnTo>
                <a:lnTo>
                  <a:pt x="254794" y="267115"/>
                </a:lnTo>
                <a:lnTo>
                  <a:pt x="295699" y="267115"/>
                </a:lnTo>
                <a:lnTo>
                  <a:pt x="295699" y="424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18823" y="6796263"/>
            <a:ext cx="370205" cy="431800"/>
          </a:xfrm>
          <a:custGeom>
            <a:avLst/>
            <a:gdLst/>
            <a:ahLst/>
            <a:cxnLst/>
            <a:rect l="l" t="t" r="r" b="b"/>
            <a:pathLst>
              <a:path w="370205" h="431800">
                <a:moveTo>
                  <a:pt x="356811" y="323298"/>
                </a:moveTo>
                <a:lnTo>
                  <a:pt x="316398" y="323298"/>
                </a:lnTo>
                <a:lnTo>
                  <a:pt x="316398" y="0"/>
                </a:lnTo>
                <a:lnTo>
                  <a:pt x="356811" y="0"/>
                </a:lnTo>
                <a:lnTo>
                  <a:pt x="356811" y="323298"/>
                </a:lnTo>
                <a:close/>
              </a:path>
              <a:path w="370205" h="431800">
                <a:moveTo>
                  <a:pt x="253316" y="68996"/>
                </a:moveTo>
                <a:lnTo>
                  <a:pt x="10842" y="68996"/>
                </a:lnTo>
                <a:lnTo>
                  <a:pt x="10842" y="36469"/>
                </a:lnTo>
                <a:lnTo>
                  <a:pt x="253316" y="36469"/>
                </a:lnTo>
                <a:lnTo>
                  <a:pt x="253316" y="68996"/>
                </a:lnTo>
                <a:close/>
              </a:path>
              <a:path w="370205" h="431800">
                <a:moveTo>
                  <a:pt x="21191" y="268594"/>
                </a:moveTo>
                <a:lnTo>
                  <a:pt x="0" y="237052"/>
                </a:lnTo>
                <a:lnTo>
                  <a:pt x="45756" y="213666"/>
                </a:lnTo>
                <a:lnTo>
                  <a:pt x="81071" y="180068"/>
                </a:lnTo>
                <a:lnTo>
                  <a:pt x="103818" y="138986"/>
                </a:lnTo>
                <a:lnTo>
                  <a:pt x="111873" y="93145"/>
                </a:lnTo>
                <a:lnTo>
                  <a:pt x="111873" y="68996"/>
                </a:lnTo>
                <a:lnTo>
                  <a:pt x="153271" y="68996"/>
                </a:lnTo>
                <a:lnTo>
                  <a:pt x="153271" y="93145"/>
                </a:lnTo>
                <a:lnTo>
                  <a:pt x="161449" y="136353"/>
                </a:lnTo>
                <a:lnTo>
                  <a:pt x="175290" y="159677"/>
                </a:lnTo>
                <a:lnTo>
                  <a:pt x="133064" y="159677"/>
                </a:lnTo>
                <a:lnTo>
                  <a:pt x="115030" y="195269"/>
                </a:lnTo>
                <a:lnTo>
                  <a:pt x="89695" y="225963"/>
                </a:lnTo>
                <a:lnTo>
                  <a:pt x="58077" y="250744"/>
                </a:lnTo>
                <a:lnTo>
                  <a:pt x="21191" y="268594"/>
                </a:lnTo>
                <a:close/>
              </a:path>
              <a:path w="370205" h="431800">
                <a:moveTo>
                  <a:pt x="244445" y="260215"/>
                </a:moveTo>
                <a:lnTo>
                  <a:pt x="208468" y="243536"/>
                </a:lnTo>
                <a:lnTo>
                  <a:pt x="177296" y="220665"/>
                </a:lnTo>
                <a:lnTo>
                  <a:pt x="151854" y="192435"/>
                </a:lnTo>
                <a:lnTo>
                  <a:pt x="133064" y="159677"/>
                </a:lnTo>
                <a:lnTo>
                  <a:pt x="175290" y="159677"/>
                </a:lnTo>
                <a:lnTo>
                  <a:pt x="184319" y="174894"/>
                </a:lnTo>
                <a:lnTo>
                  <a:pt x="219387" y="206319"/>
                </a:lnTo>
                <a:lnTo>
                  <a:pt x="264158" y="228181"/>
                </a:lnTo>
                <a:lnTo>
                  <a:pt x="244445" y="260215"/>
                </a:lnTo>
                <a:close/>
              </a:path>
              <a:path w="370205" h="431800">
                <a:moveTo>
                  <a:pt x="370117" y="431721"/>
                </a:moveTo>
                <a:lnTo>
                  <a:pt x="72446" y="431721"/>
                </a:lnTo>
                <a:lnTo>
                  <a:pt x="72446" y="292742"/>
                </a:lnTo>
                <a:lnTo>
                  <a:pt x="112858" y="292742"/>
                </a:lnTo>
                <a:lnTo>
                  <a:pt x="112858" y="398701"/>
                </a:lnTo>
                <a:lnTo>
                  <a:pt x="370117" y="398701"/>
                </a:lnTo>
                <a:lnTo>
                  <a:pt x="370117" y="431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66315" y="6802670"/>
            <a:ext cx="400685" cy="383540"/>
          </a:xfrm>
          <a:custGeom>
            <a:avLst/>
            <a:gdLst/>
            <a:ahLst/>
            <a:cxnLst/>
            <a:rect l="l" t="t" r="r" b="b"/>
            <a:pathLst>
              <a:path w="400685" h="383540">
                <a:moveTo>
                  <a:pt x="220296" y="57661"/>
                </a:moveTo>
                <a:lnTo>
                  <a:pt x="179884" y="57661"/>
                </a:lnTo>
                <a:lnTo>
                  <a:pt x="179884" y="0"/>
                </a:lnTo>
                <a:lnTo>
                  <a:pt x="220296" y="0"/>
                </a:lnTo>
                <a:lnTo>
                  <a:pt x="220296" y="57661"/>
                </a:lnTo>
                <a:close/>
              </a:path>
              <a:path w="400685" h="383540">
                <a:moveTo>
                  <a:pt x="378495" y="90681"/>
                </a:moveTo>
                <a:lnTo>
                  <a:pt x="19713" y="90681"/>
                </a:lnTo>
                <a:lnTo>
                  <a:pt x="19713" y="57661"/>
                </a:lnTo>
                <a:lnTo>
                  <a:pt x="378495" y="57661"/>
                </a:lnTo>
                <a:lnTo>
                  <a:pt x="378495" y="90681"/>
                </a:lnTo>
                <a:close/>
              </a:path>
              <a:path w="400685" h="383540">
                <a:moveTo>
                  <a:pt x="220296" y="350404"/>
                </a:moveTo>
                <a:lnTo>
                  <a:pt x="179884" y="350404"/>
                </a:lnTo>
                <a:lnTo>
                  <a:pt x="179884" y="288307"/>
                </a:lnTo>
                <a:lnTo>
                  <a:pt x="127474" y="280275"/>
                </a:lnTo>
                <a:lnTo>
                  <a:pt x="88093" y="263234"/>
                </a:lnTo>
                <a:lnTo>
                  <a:pt x="63313" y="237784"/>
                </a:lnTo>
                <a:lnTo>
                  <a:pt x="54704" y="204525"/>
                </a:lnTo>
                <a:lnTo>
                  <a:pt x="64807" y="168980"/>
                </a:lnTo>
                <a:lnTo>
                  <a:pt x="93761" y="142675"/>
                </a:lnTo>
                <a:lnTo>
                  <a:pt x="139533" y="126350"/>
                </a:lnTo>
                <a:lnTo>
                  <a:pt x="200090" y="120744"/>
                </a:lnTo>
                <a:lnTo>
                  <a:pt x="259792" y="126350"/>
                </a:lnTo>
                <a:lnTo>
                  <a:pt x="305125" y="142675"/>
                </a:lnTo>
                <a:lnTo>
                  <a:pt x="315644" y="152285"/>
                </a:lnTo>
                <a:lnTo>
                  <a:pt x="200090" y="152285"/>
                </a:lnTo>
                <a:lnTo>
                  <a:pt x="156528" y="155873"/>
                </a:lnTo>
                <a:lnTo>
                  <a:pt x="123639" y="166207"/>
                </a:lnTo>
                <a:lnTo>
                  <a:pt x="102855" y="182640"/>
                </a:lnTo>
                <a:lnTo>
                  <a:pt x="95609" y="204525"/>
                </a:lnTo>
                <a:lnTo>
                  <a:pt x="102855" y="226695"/>
                </a:lnTo>
                <a:lnTo>
                  <a:pt x="123639" y="243274"/>
                </a:lnTo>
                <a:lnTo>
                  <a:pt x="156528" y="253662"/>
                </a:lnTo>
                <a:lnTo>
                  <a:pt x="200090" y="257258"/>
                </a:lnTo>
                <a:lnTo>
                  <a:pt x="316578" y="257258"/>
                </a:lnTo>
                <a:lnTo>
                  <a:pt x="310977" y="263049"/>
                </a:lnTo>
                <a:lnTo>
                  <a:pt x="272059" y="280067"/>
                </a:lnTo>
                <a:lnTo>
                  <a:pt x="220296" y="288307"/>
                </a:lnTo>
                <a:lnTo>
                  <a:pt x="220296" y="350404"/>
                </a:lnTo>
                <a:close/>
              </a:path>
              <a:path w="400685" h="383540">
                <a:moveTo>
                  <a:pt x="316578" y="257258"/>
                </a:moveTo>
                <a:lnTo>
                  <a:pt x="200090" y="257258"/>
                </a:lnTo>
                <a:lnTo>
                  <a:pt x="243005" y="253662"/>
                </a:lnTo>
                <a:lnTo>
                  <a:pt x="275432" y="243274"/>
                </a:lnTo>
                <a:lnTo>
                  <a:pt x="295938" y="226695"/>
                </a:lnTo>
                <a:lnTo>
                  <a:pt x="303092" y="204525"/>
                </a:lnTo>
                <a:lnTo>
                  <a:pt x="295938" y="182640"/>
                </a:lnTo>
                <a:lnTo>
                  <a:pt x="275432" y="166207"/>
                </a:lnTo>
                <a:lnTo>
                  <a:pt x="243005" y="155873"/>
                </a:lnTo>
                <a:lnTo>
                  <a:pt x="200090" y="152285"/>
                </a:lnTo>
                <a:lnTo>
                  <a:pt x="315644" y="152285"/>
                </a:lnTo>
                <a:lnTo>
                  <a:pt x="333917" y="168980"/>
                </a:lnTo>
                <a:lnTo>
                  <a:pt x="343997" y="204525"/>
                </a:lnTo>
                <a:lnTo>
                  <a:pt x="335480" y="237714"/>
                </a:lnTo>
                <a:lnTo>
                  <a:pt x="316578" y="257258"/>
                </a:lnTo>
                <a:close/>
              </a:path>
              <a:path w="400685" h="383540">
                <a:moveTo>
                  <a:pt x="400673" y="383424"/>
                </a:moveTo>
                <a:lnTo>
                  <a:pt x="0" y="383424"/>
                </a:lnTo>
                <a:lnTo>
                  <a:pt x="0" y="350404"/>
                </a:lnTo>
                <a:lnTo>
                  <a:pt x="400673" y="350404"/>
                </a:lnTo>
                <a:lnTo>
                  <a:pt x="400673" y="383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816208" y="6901677"/>
            <a:ext cx="55880" cy="265430"/>
          </a:xfrm>
          <a:custGeom>
            <a:avLst/>
            <a:gdLst/>
            <a:ahLst/>
            <a:cxnLst/>
            <a:rect l="l" t="t" r="r" b="b"/>
            <a:pathLst>
              <a:path w="55879" h="265429">
                <a:moveTo>
                  <a:pt x="41149" y="265427"/>
                </a:moveTo>
                <a:lnTo>
                  <a:pt x="13716" y="265427"/>
                </a:lnTo>
                <a:lnTo>
                  <a:pt x="0" y="250507"/>
                </a:lnTo>
                <a:lnTo>
                  <a:pt x="0" y="227887"/>
                </a:lnTo>
                <a:lnTo>
                  <a:pt x="13716" y="212486"/>
                </a:lnTo>
                <a:lnTo>
                  <a:pt x="41149" y="212486"/>
                </a:lnTo>
                <a:lnTo>
                  <a:pt x="55347" y="227887"/>
                </a:lnTo>
                <a:lnTo>
                  <a:pt x="55347" y="250507"/>
                </a:lnTo>
                <a:lnTo>
                  <a:pt x="41149" y="265427"/>
                </a:lnTo>
                <a:close/>
              </a:path>
              <a:path w="55879" h="265429">
                <a:moveTo>
                  <a:pt x="41390" y="52941"/>
                </a:moveTo>
                <a:lnTo>
                  <a:pt x="13957" y="52941"/>
                </a:lnTo>
                <a:lnTo>
                  <a:pt x="240" y="38021"/>
                </a:lnTo>
                <a:lnTo>
                  <a:pt x="240" y="15401"/>
                </a:lnTo>
                <a:lnTo>
                  <a:pt x="13957" y="0"/>
                </a:lnTo>
                <a:lnTo>
                  <a:pt x="41390" y="0"/>
                </a:lnTo>
                <a:lnTo>
                  <a:pt x="55588" y="15401"/>
                </a:lnTo>
                <a:lnTo>
                  <a:pt x="55588" y="38021"/>
                </a:lnTo>
                <a:lnTo>
                  <a:pt x="41390" y="52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065885" y="6813550"/>
            <a:ext cx="217170" cy="350520"/>
          </a:xfrm>
          <a:custGeom>
            <a:avLst/>
            <a:gdLst/>
            <a:ahLst/>
            <a:cxnLst/>
            <a:rect l="l" t="t" r="r" b="b"/>
            <a:pathLst>
              <a:path w="217170" h="350520">
                <a:moveTo>
                  <a:pt x="217055" y="0"/>
                </a:moveTo>
                <a:lnTo>
                  <a:pt x="0" y="0"/>
                </a:lnTo>
                <a:lnTo>
                  <a:pt x="0" y="38100"/>
                </a:lnTo>
                <a:lnTo>
                  <a:pt x="0" y="158750"/>
                </a:lnTo>
                <a:lnTo>
                  <a:pt x="0" y="195580"/>
                </a:lnTo>
                <a:lnTo>
                  <a:pt x="0" y="350520"/>
                </a:lnTo>
                <a:lnTo>
                  <a:pt x="46202" y="350520"/>
                </a:lnTo>
                <a:lnTo>
                  <a:pt x="46202" y="195580"/>
                </a:lnTo>
                <a:lnTo>
                  <a:pt x="193230" y="195580"/>
                </a:lnTo>
                <a:lnTo>
                  <a:pt x="193230" y="158750"/>
                </a:lnTo>
                <a:lnTo>
                  <a:pt x="46202" y="158750"/>
                </a:lnTo>
                <a:lnTo>
                  <a:pt x="46202" y="38100"/>
                </a:lnTo>
                <a:lnTo>
                  <a:pt x="217055" y="38100"/>
                </a:lnTo>
                <a:lnTo>
                  <a:pt x="21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35167" y="6794832"/>
            <a:ext cx="45085" cy="370205"/>
          </a:xfrm>
          <a:custGeom>
            <a:avLst/>
            <a:gdLst/>
            <a:ahLst/>
            <a:cxnLst/>
            <a:rect l="l" t="t" r="r" b="b"/>
            <a:pathLst>
              <a:path w="45085" h="370204">
                <a:moveTo>
                  <a:pt x="44518" y="369624"/>
                </a:moveTo>
                <a:lnTo>
                  <a:pt x="0" y="369624"/>
                </a:lnTo>
                <a:lnTo>
                  <a:pt x="0" y="0"/>
                </a:lnTo>
                <a:lnTo>
                  <a:pt x="44518" y="0"/>
                </a:lnTo>
                <a:lnTo>
                  <a:pt x="44518" y="36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443582" y="6899271"/>
            <a:ext cx="215265" cy="270510"/>
          </a:xfrm>
          <a:custGeom>
            <a:avLst/>
            <a:gdLst/>
            <a:ahLst/>
            <a:cxnLst/>
            <a:rect l="l" t="t" r="r" b="b"/>
            <a:pathLst>
              <a:path w="215264" h="270509">
                <a:moveTo>
                  <a:pt x="49926" y="77005"/>
                </a:moveTo>
                <a:lnTo>
                  <a:pt x="5167" y="77005"/>
                </a:lnTo>
                <a:lnTo>
                  <a:pt x="5383" y="65452"/>
                </a:lnTo>
                <a:lnTo>
                  <a:pt x="27374" y="28675"/>
                </a:lnTo>
                <a:lnTo>
                  <a:pt x="70691" y="4466"/>
                </a:lnTo>
                <a:lnTo>
                  <a:pt x="108643" y="0"/>
                </a:lnTo>
                <a:lnTo>
                  <a:pt x="135057" y="351"/>
                </a:lnTo>
                <a:lnTo>
                  <a:pt x="151206" y="2812"/>
                </a:lnTo>
                <a:lnTo>
                  <a:pt x="163701" y="9492"/>
                </a:lnTo>
                <a:lnTo>
                  <a:pt x="179150" y="22499"/>
                </a:lnTo>
                <a:lnTo>
                  <a:pt x="193621" y="35855"/>
                </a:lnTo>
                <a:lnTo>
                  <a:pt x="105996" y="35855"/>
                </a:lnTo>
                <a:lnTo>
                  <a:pt x="91971" y="36043"/>
                </a:lnTo>
                <a:lnTo>
                  <a:pt x="56728" y="55110"/>
                </a:lnTo>
                <a:lnTo>
                  <a:pt x="50178" y="66939"/>
                </a:lnTo>
                <a:lnTo>
                  <a:pt x="49926" y="77005"/>
                </a:lnTo>
                <a:close/>
              </a:path>
              <a:path w="215264" h="270509">
                <a:moveTo>
                  <a:pt x="87707" y="269999"/>
                </a:moveTo>
                <a:lnTo>
                  <a:pt x="39400" y="260811"/>
                </a:lnTo>
                <a:lnTo>
                  <a:pt x="10279" y="235108"/>
                </a:lnTo>
                <a:lnTo>
                  <a:pt x="0" y="186737"/>
                </a:lnTo>
                <a:lnTo>
                  <a:pt x="356" y="169131"/>
                </a:lnTo>
                <a:lnTo>
                  <a:pt x="30795" y="129825"/>
                </a:lnTo>
                <a:lnTo>
                  <a:pt x="64861" y="110138"/>
                </a:lnTo>
                <a:lnTo>
                  <a:pt x="117787" y="107325"/>
                </a:lnTo>
                <a:lnTo>
                  <a:pt x="161102" y="107325"/>
                </a:lnTo>
                <a:lnTo>
                  <a:pt x="161064" y="84465"/>
                </a:lnTo>
                <a:lnTo>
                  <a:pt x="138651" y="41692"/>
                </a:lnTo>
                <a:lnTo>
                  <a:pt x="105996" y="35855"/>
                </a:lnTo>
                <a:lnTo>
                  <a:pt x="193621" y="35855"/>
                </a:lnTo>
                <a:lnTo>
                  <a:pt x="193912" y="36124"/>
                </a:lnTo>
                <a:lnTo>
                  <a:pt x="201590" y="47120"/>
                </a:lnTo>
                <a:lnTo>
                  <a:pt x="204666" y="61297"/>
                </a:lnTo>
                <a:lnTo>
                  <a:pt x="205621" y="84465"/>
                </a:lnTo>
                <a:lnTo>
                  <a:pt x="205621" y="138849"/>
                </a:lnTo>
                <a:lnTo>
                  <a:pt x="126209" y="138849"/>
                </a:lnTo>
                <a:lnTo>
                  <a:pt x="78908" y="139598"/>
                </a:lnTo>
                <a:lnTo>
                  <a:pt x="54619" y="144835"/>
                </a:lnTo>
                <a:lnTo>
                  <a:pt x="45670" y="159052"/>
                </a:lnTo>
                <a:lnTo>
                  <a:pt x="44391" y="186737"/>
                </a:lnTo>
                <a:lnTo>
                  <a:pt x="44610" y="199025"/>
                </a:lnTo>
                <a:lnTo>
                  <a:pt x="73298" y="229782"/>
                </a:lnTo>
                <a:lnTo>
                  <a:pt x="94204" y="231256"/>
                </a:lnTo>
                <a:lnTo>
                  <a:pt x="206219" y="231256"/>
                </a:lnTo>
                <a:lnTo>
                  <a:pt x="206720" y="237753"/>
                </a:lnTo>
                <a:lnTo>
                  <a:pt x="161824" y="237753"/>
                </a:lnTo>
                <a:lnTo>
                  <a:pt x="143205" y="256395"/>
                </a:lnTo>
                <a:lnTo>
                  <a:pt x="129278" y="265968"/>
                </a:lnTo>
                <a:lnTo>
                  <a:pt x="113094" y="269495"/>
                </a:lnTo>
                <a:lnTo>
                  <a:pt x="87707" y="269999"/>
                </a:lnTo>
                <a:close/>
              </a:path>
              <a:path w="215264" h="270509">
                <a:moveTo>
                  <a:pt x="206219" y="231256"/>
                </a:moveTo>
                <a:lnTo>
                  <a:pt x="94204" y="231256"/>
                </a:lnTo>
                <a:lnTo>
                  <a:pt x="106601" y="231086"/>
                </a:lnTo>
                <a:lnTo>
                  <a:pt x="114869" y="229902"/>
                </a:lnTo>
                <a:lnTo>
                  <a:pt x="151386" y="208786"/>
                </a:lnTo>
                <a:lnTo>
                  <a:pt x="161102" y="192272"/>
                </a:lnTo>
                <a:lnTo>
                  <a:pt x="161102" y="138849"/>
                </a:lnTo>
                <a:lnTo>
                  <a:pt x="205621" y="138849"/>
                </a:lnTo>
                <a:lnTo>
                  <a:pt x="205730" y="220427"/>
                </a:lnTo>
                <a:lnTo>
                  <a:pt x="205835" y="226281"/>
                </a:lnTo>
                <a:lnTo>
                  <a:pt x="206219" y="231256"/>
                </a:lnTo>
                <a:close/>
              </a:path>
              <a:path w="215264" h="270509">
                <a:moveTo>
                  <a:pt x="214765" y="265186"/>
                </a:moveTo>
                <a:lnTo>
                  <a:pt x="168081" y="265186"/>
                </a:lnTo>
                <a:lnTo>
                  <a:pt x="165817" y="260426"/>
                </a:lnTo>
                <a:lnTo>
                  <a:pt x="164411" y="255982"/>
                </a:lnTo>
                <a:lnTo>
                  <a:pt x="163276" y="249281"/>
                </a:lnTo>
                <a:lnTo>
                  <a:pt x="161824" y="237753"/>
                </a:lnTo>
                <a:lnTo>
                  <a:pt x="206720" y="237753"/>
                </a:lnTo>
                <a:lnTo>
                  <a:pt x="206764" y="238324"/>
                </a:lnTo>
                <a:lnTo>
                  <a:pt x="209479" y="248533"/>
                </a:lnTo>
                <a:lnTo>
                  <a:pt x="214765" y="261336"/>
                </a:lnTo>
                <a:lnTo>
                  <a:pt x="214765" y="265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08161" y="6899271"/>
            <a:ext cx="207010" cy="270510"/>
          </a:xfrm>
          <a:custGeom>
            <a:avLst/>
            <a:gdLst/>
            <a:ahLst/>
            <a:cxnLst/>
            <a:rect l="l" t="t" r="r" b="b"/>
            <a:pathLst>
              <a:path w="207010" h="270509">
                <a:moveTo>
                  <a:pt x="106604" y="269999"/>
                </a:moveTo>
                <a:lnTo>
                  <a:pt x="65657" y="265329"/>
                </a:lnTo>
                <a:lnTo>
                  <a:pt x="28500" y="246762"/>
                </a:lnTo>
                <a:lnTo>
                  <a:pt x="5735" y="216169"/>
                </a:lnTo>
                <a:lnTo>
                  <a:pt x="0" y="185053"/>
                </a:lnTo>
                <a:lnTo>
                  <a:pt x="44518" y="185053"/>
                </a:lnTo>
                <a:lnTo>
                  <a:pt x="45475" y="198196"/>
                </a:lnTo>
                <a:lnTo>
                  <a:pt x="47661" y="206274"/>
                </a:lnTo>
                <a:lnTo>
                  <a:pt x="80509" y="232023"/>
                </a:lnTo>
                <a:lnTo>
                  <a:pt x="106604" y="233662"/>
                </a:lnTo>
                <a:lnTo>
                  <a:pt x="121450" y="233502"/>
                </a:lnTo>
                <a:lnTo>
                  <a:pt x="155986" y="217255"/>
                </a:lnTo>
                <a:lnTo>
                  <a:pt x="162432" y="196122"/>
                </a:lnTo>
                <a:lnTo>
                  <a:pt x="162220" y="185532"/>
                </a:lnTo>
                <a:lnTo>
                  <a:pt x="132713" y="158447"/>
                </a:lnTo>
                <a:lnTo>
                  <a:pt x="81573" y="146550"/>
                </a:lnTo>
                <a:lnTo>
                  <a:pt x="69364" y="143301"/>
                </a:lnTo>
                <a:lnTo>
                  <a:pt x="29207" y="122967"/>
                </a:lnTo>
                <a:lnTo>
                  <a:pt x="9052" y="87630"/>
                </a:lnTo>
                <a:lnTo>
                  <a:pt x="8903" y="76283"/>
                </a:lnTo>
                <a:lnTo>
                  <a:pt x="9326" y="57434"/>
                </a:lnTo>
                <a:lnTo>
                  <a:pt x="35975" y="22138"/>
                </a:lnTo>
                <a:lnTo>
                  <a:pt x="80391" y="345"/>
                </a:lnTo>
                <a:lnTo>
                  <a:pt x="105160" y="0"/>
                </a:lnTo>
                <a:lnTo>
                  <a:pt x="131188" y="357"/>
                </a:lnTo>
                <a:lnTo>
                  <a:pt x="176991" y="22860"/>
                </a:lnTo>
                <a:lnTo>
                  <a:pt x="204114" y="60389"/>
                </a:lnTo>
                <a:lnTo>
                  <a:pt x="204544" y="81336"/>
                </a:lnTo>
                <a:lnTo>
                  <a:pt x="159785" y="81336"/>
                </a:lnTo>
                <a:lnTo>
                  <a:pt x="159543" y="70556"/>
                </a:lnTo>
                <a:lnTo>
                  <a:pt x="157845" y="63679"/>
                </a:lnTo>
                <a:lnTo>
                  <a:pt x="127735" y="38231"/>
                </a:lnTo>
                <a:lnTo>
                  <a:pt x="105160" y="36577"/>
                </a:lnTo>
                <a:lnTo>
                  <a:pt x="90894" y="36742"/>
                </a:lnTo>
                <a:lnTo>
                  <a:pt x="55136" y="58566"/>
                </a:lnTo>
                <a:lnTo>
                  <a:pt x="53422" y="74839"/>
                </a:lnTo>
                <a:lnTo>
                  <a:pt x="53621" y="84288"/>
                </a:lnTo>
                <a:lnTo>
                  <a:pt x="92791" y="110345"/>
                </a:lnTo>
                <a:lnTo>
                  <a:pt x="131850" y="119260"/>
                </a:lnTo>
                <a:lnTo>
                  <a:pt x="144008" y="122606"/>
                </a:lnTo>
                <a:lnTo>
                  <a:pt x="185639" y="143467"/>
                </a:lnTo>
                <a:lnTo>
                  <a:pt x="206795" y="180663"/>
                </a:lnTo>
                <a:lnTo>
                  <a:pt x="206951" y="192994"/>
                </a:lnTo>
                <a:lnTo>
                  <a:pt x="206515" y="213495"/>
                </a:lnTo>
                <a:lnTo>
                  <a:pt x="179036" y="248943"/>
                </a:lnTo>
                <a:lnTo>
                  <a:pt x="132777" y="269670"/>
                </a:lnTo>
                <a:lnTo>
                  <a:pt x="106604" y="269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973347" y="6794832"/>
            <a:ext cx="215900" cy="370205"/>
          </a:xfrm>
          <a:custGeom>
            <a:avLst/>
            <a:gdLst/>
            <a:ahLst/>
            <a:cxnLst/>
            <a:rect l="l" t="t" r="r" b="b"/>
            <a:pathLst>
              <a:path w="215900" h="370204">
                <a:moveTo>
                  <a:pt x="215373" y="369624"/>
                </a:moveTo>
                <a:lnTo>
                  <a:pt x="163154" y="369624"/>
                </a:lnTo>
                <a:lnTo>
                  <a:pt x="72432" y="249063"/>
                </a:lnTo>
                <a:lnTo>
                  <a:pt x="44518" y="278181"/>
                </a:lnTo>
                <a:lnTo>
                  <a:pt x="44518" y="369624"/>
                </a:lnTo>
                <a:lnTo>
                  <a:pt x="0" y="369624"/>
                </a:lnTo>
                <a:lnTo>
                  <a:pt x="0" y="0"/>
                </a:lnTo>
                <a:lnTo>
                  <a:pt x="44518" y="0"/>
                </a:lnTo>
                <a:lnTo>
                  <a:pt x="44518" y="223555"/>
                </a:lnTo>
                <a:lnTo>
                  <a:pt x="68342" y="194919"/>
                </a:lnTo>
                <a:lnTo>
                  <a:pt x="149438" y="109251"/>
                </a:lnTo>
                <a:lnTo>
                  <a:pt x="203582" y="109251"/>
                </a:lnTo>
                <a:lnTo>
                  <a:pt x="102272" y="218020"/>
                </a:lnTo>
                <a:lnTo>
                  <a:pt x="215373" y="36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343273" y="6758855"/>
            <a:ext cx="356870" cy="442595"/>
          </a:xfrm>
          <a:custGeom>
            <a:avLst/>
            <a:gdLst/>
            <a:ahLst/>
            <a:cxnLst/>
            <a:rect l="l" t="t" r="r" b="b"/>
            <a:pathLst>
              <a:path w="356870" h="442595">
                <a:moveTo>
                  <a:pt x="21684" y="359768"/>
                </a:moveTo>
                <a:lnTo>
                  <a:pt x="0" y="326748"/>
                </a:lnTo>
                <a:lnTo>
                  <a:pt x="47277" y="300761"/>
                </a:lnTo>
                <a:lnTo>
                  <a:pt x="87408" y="271473"/>
                </a:lnTo>
                <a:lnTo>
                  <a:pt x="120547" y="239021"/>
                </a:lnTo>
                <a:lnTo>
                  <a:pt x="146849" y="203542"/>
                </a:lnTo>
                <a:lnTo>
                  <a:pt x="166471" y="165176"/>
                </a:lnTo>
                <a:lnTo>
                  <a:pt x="179566" y="124060"/>
                </a:lnTo>
                <a:lnTo>
                  <a:pt x="186290" y="80331"/>
                </a:lnTo>
                <a:lnTo>
                  <a:pt x="20206" y="80331"/>
                </a:lnTo>
                <a:lnTo>
                  <a:pt x="20206" y="47804"/>
                </a:lnTo>
                <a:lnTo>
                  <a:pt x="227196" y="47804"/>
                </a:lnTo>
                <a:lnTo>
                  <a:pt x="224389" y="94905"/>
                </a:lnTo>
                <a:lnTo>
                  <a:pt x="215737" y="140280"/>
                </a:lnTo>
                <a:lnTo>
                  <a:pt x="200894" y="183633"/>
                </a:lnTo>
                <a:lnTo>
                  <a:pt x="179514" y="224670"/>
                </a:lnTo>
                <a:lnTo>
                  <a:pt x="151249" y="263096"/>
                </a:lnTo>
                <a:lnTo>
                  <a:pt x="115754" y="298618"/>
                </a:lnTo>
                <a:lnTo>
                  <a:pt x="72681" y="330940"/>
                </a:lnTo>
                <a:lnTo>
                  <a:pt x="21684" y="359768"/>
                </a:lnTo>
                <a:close/>
              </a:path>
              <a:path w="356870" h="442595">
                <a:moveTo>
                  <a:pt x="356811" y="442071"/>
                </a:moveTo>
                <a:lnTo>
                  <a:pt x="316398" y="442071"/>
                </a:lnTo>
                <a:lnTo>
                  <a:pt x="316398" y="0"/>
                </a:lnTo>
                <a:lnTo>
                  <a:pt x="356811" y="0"/>
                </a:lnTo>
                <a:lnTo>
                  <a:pt x="356811" y="442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08998" y="6790690"/>
            <a:ext cx="205104" cy="218440"/>
          </a:xfrm>
          <a:custGeom>
            <a:avLst/>
            <a:gdLst/>
            <a:ahLst/>
            <a:cxnLst/>
            <a:rect l="l" t="t" r="r" b="b"/>
            <a:pathLst>
              <a:path w="205104" h="218440">
                <a:moveTo>
                  <a:pt x="204520" y="105676"/>
                </a:moveTo>
                <a:lnTo>
                  <a:pt x="165100" y="105676"/>
                </a:lnTo>
                <a:lnTo>
                  <a:pt x="165100" y="186499"/>
                </a:lnTo>
                <a:lnTo>
                  <a:pt x="204520" y="186499"/>
                </a:lnTo>
                <a:lnTo>
                  <a:pt x="204520" y="105676"/>
                </a:lnTo>
                <a:close/>
              </a:path>
              <a:path w="205104" h="218440">
                <a:moveTo>
                  <a:pt x="204520" y="203"/>
                </a:moveTo>
                <a:lnTo>
                  <a:pt x="165100" y="203"/>
                </a:lnTo>
                <a:lnTo>
                  <a:pt x="165100" y="73660"/>
                </a:lnTo>
                <a:lnTo>
                  <a:pt x="39916" y="73660"/>
                </a:lnTo>
                <a:lnTo>
                  <a:pt x="39916" y="0"/>
                </a:lnTo>
                <a:lnTo>
                  <a:pt x="0" y="0"/>
                </a:lnTo>
                <a:lnTo>
                  <a:pt x="0" y="73660"/>
                </a:lnTo>
                <a:lnTo>
                  <a:pt x="0" y="105410"/>
                </a:lnTo>
                <a:lnTo>
                  <a:pt x="0" y="186690"/>
                </a:lnTo>
                <a:lnTo>
                  <a:pt x="0" y="218440"/>
                </a:lnTo>
                <a:lnTo>
                  <a:pt x="204520" y="218440"/>
                </a:lnTo>
                <a:lnTo>
                  <a:pt x="204520" y="186690"/>
                </a:lnTo>
                <a:lnTo>
                  <a:pt x="39916" y="186690"/>
                </a:lnTo>
                <a:lnTo>
                  <a:pt x="39916" y="105410"/>
                </a:lnTo>
                <a:lnTo>
                  <a:pt x="204520" y="105410"/>
                </a:lnTo>
                <a:lnTo>
                  <a:pt x="204520" y="74129"/>
                </a:lnTo>
                <a:lnTo>
                  <a:pt x="204520" y="73660"/>
                </a:lnTo>
                <a:lnTo>
                  <a:pt x="204520" y="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93364" y="6758940"/>
            <a:ext cx="106045" cy="325120"/>
          </a:xfrm>
          <a:custGeom>
            <a:avLst/>
            <a:gdLst/>
            <a:ahLst/>
            <a:cxnLst/>
            <a:rect l="l" t="t" r="r" b="b"/>
            <a:pathLst>
              <a:path w="106045" h="325120">
                <a:moveTo>
                  <a:pt x="105956" y="133350"/>
                </a:moveTo>
                <a:lnTo>
                  <a:pt x="40411" y="133350"/>
                </a:lnTo>
                <a:lnTo>
                  <a:pt x="40411" y="0"/>
                </a:lnTo>
                <a:lnTo>
                  <a:pt x="0" y="0"/>
                </a:lnTo>
                <a:lnTo>
                  <a:pt x="0" y="133350"/>
                </a:lnTo>
                <a:lnTo>
                  <a:pt x="0" y="167640"/>
                </a:lnTo>
                <a:lnTo>
                  <a:pt x="0" y="325120"/>
                </a:lnTo>
                <a:lnTo>
                  <a:pt x="40411" y="325120"/>
                </a:lnTo>
                <a:lnTo>
                  <a:pt x="40411" y="167640"/>
                </a:lnTo>
                <a:lnTo>
                  <a:pt x="105956" y="167640"/>
                </a:lnTo>
                <a:lnTo>
                  <a:pt x="105956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58770" y="7052309"/>
            <a:ext cx="295275" cy="138430"/>
          </a:xfrm>
          <a:custGeom>
            <a:avLst/>
            <a:gdLst/>
            <a:ahLst/>
            <a:cxnLst/>
            <a:rect l="l" t="t" r="r" b="b"/>
            <a:pathLst>
              <a:path w="295275" h="138429">
                <a:moveTo>
                  <a:pt x="294716" y="105410"/>
                </a:moveTo>
                <a:lnTo>
                  <a:pt x="40411" y="105410"/>
                </a:lnTo>
                <a:lnTo>
                  <a:pt x="40411" y="0"/>
                </a:lnTo>
                <a:lnTo>
                  <a:pt x="0" y="0"/>
                </a:lnTo>
                <a:lnTo>
                  <a:pt x="0" y="105410"/>
                </a:lnTo>
                <a:lnTo>
                  <a:pt x="0" y="138430"/>
                </a:lnTo>
                <a:lnTo>
                  <a:pt x="294716" y="138430"/>
                </a:lnTo>
                <a:lnTo>
                  <a:pt x="294716" y="105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66059" y="6758855"/>
            <a:ext cx="364490" cy="442595"/>
          </a:xfrm>
          <a:custGeom>
            <a:avLst/>
            <a:gdLst/>
            <a:ahLst/>
            <a:cxnLst/>
            <a:rect l="l" t="t" r="r" b="b"/>
            <a:pathLst>
              <a:path w="364490" h="442595">
                <a:moveTo>
                  <a:pt x="364203" y="442564"/>
                </a:moveTo>
                <a:lnTo>
                  <a:pt x="323791" y="442564"/>
                </a:lnTo>
                <a:lnTo>
                  <a:pt x="323791" y="182841"/>
                </a:lnTo>
                <a:lnTo>
                  <a:pt x="221282" y="182841"/>
                </a:lnTo>
                <a:lnTo>
                  <a:pt x="221282" y="149821"/>
                </a:lnTo>
                <a:lnTo>
                  <a:pt x="323791" y="149821"/>
                </a:lnTo>
                <a:lnTo>
                  <a:pt x="323791" y="0"/>
                </a:lnTo>
                <a:lnTo>
                  <a:pt x="364203" y="0"/>
                </a:lnTo>
                <a:lnTo>
                  <a:pt x="364203" y="442564"/>
                </a:lnTo>
                <a:close/>
              </a:path>
              <a:path w="364490" h="442595">
                <a:moveTo>
                  <a:pt x="24641" y="348432"/>
                </a:moveTo>
                <a:lnTo>
                  <a:pt x="0" y="316398"/>
                </a:lnTo>
                <a:lnTo>
                  <a:pt x="36493" y="291244"/>
                </a:lnTo>
                <a:lnTo>
                  <a:pt x="67924" y="256036"/>
                </a:lnTo>
                <a:lnTo>
                  <a:pt x="92542" y="213495"/>
                </a:lnTo>
                <a:lnTo>
                  <a:pt x="108596" y="166341"/>
                </a:lnTo>
                <a:lnTo>
                  <a:pt x="114337" y="117294"/>
                </a:lnTo>
                <a:lnTo>
                  <a:pt x="114337" y="37948"/>
                </a:lnTo>
                <a:lnTo>
                  <a:pt x="154749" y="37948"/>
                </a:lnTo>
                <a:lnTo>
                  <a:pt x="154749" y="117294"/>
                </a:lnTo>
                <a:lnTo>
                  <a:pt x="160490" y="165095"/>
                </a:lnTo>
                <a:lnTo>
                  <a:pt x="173036" y="200583"/>
                </a:lnTo>
                <a:lnTo>
                  <a:pt x="134543" y="200583"/>
                </a:lnTo>
                <a:lnTo>
                  <a:pt x="116262" y="247594"/>
                </a:lnTo>
                <a:lnTo>
                  <a:pt x="91050" y="289108"/>
                </a:lnTo>
                <a:lnTo>
                  <a:pt x="60110" y="323321"/>
                </a:lnTo>
                <a:lnTo>
                  <a:pt x="24641" y="348432"/>
                </a:lnTo>
                <a:close/>
              </a:path>
              <a:path w="364490" h="442595">
                <a:moveTo>
                  <a:pt x="245430" y="340547"/>
                </a:moveTo>
                <a:lnTo>
                  <a:pt x="209738" y="316806"/>
                </a:lnTo>
                <a:lnTo>
                  <a:pt x="178713" y="284426"/>
                </a:lnTo>
                <a:lnTo>
                  <a:pt x="153324" y="245115"/>
                </a:lnTo>
                <a:lnTo>
                  <a:pt x="134543" y="200583"/>
                </a:lnTo>
                <a:lnTo>
                  <a:pt x="173036" y="200583"/>
                </a:lnTo>
                <a:lnTo>
                  <a:pt x="176544" y="210506"/>
                </a:lnTo>
                <a:lnTo>
                  <a:pt x="201162" y="251139"/>
                </a:lnTo>
                <a:lnTo>
                  <a:pt x="232593" y="284605"/>
                </a:lnTo>
                <a:lnTo>
                  <a:pt x="269086" y="308513"/>
                </a:lnTo>
                <a:lnTo>
                  <a:pt x="245430" y="340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143257" y="6758855"/>
            <a:ext cx="40640" cy="164465"/>
          </a:xfrm>
          <a:custGeom>
            <a:avLst/>
            <a:gdLst/>
            <a:ahLst/>
            <a:cxnLst/>
            <a:rect l="l" t="t" r="r" b="b"/>
            <a:pathLst>
              <a:path w="40640" h="164465">
                <a:moveTo>
                  <a:pt x="40412" y="164113"/>
                </a:moveTo>
                <a:lnTo>
                  <a:pt x="0" y="164113"/>
                </a:lnTo>
                <a:lnTo>
                  <a:pt x="0" y="0"/>
                </a:lnTo>
                <a:lnTo>
                  <a:pt x="40412" y="0"/>
                </a:lnTo>
                <a:lnTo>
                  <a:pt x="40412" y="164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837203" y="6793229"/>
            <a:ext cx="346710" cy="408940"/>
          </a:xfrm>
          <a:custGeom>
            <a:avLst/>
            <a:gdLst/>
            <a:ahLst/>
            <a:cxnLst/>
            <a:rect l="l" t="t" r="r" b="b"/>
            <a:pathLst>
              <a:path w="346709" h="408940">
                <a:moveTo>
                  <a:pt x="202552" y="622"/>
                </a:moveTo>
                <a:lnTo>
                  <a:pt x="163131" y="622"/>
                </a:lnTo>
                <a:lnTo>
                  <a:pt x="163131" y="115455"/>
                </a:lnTo>
                <a:lnTo>
                  <a:pt x="202552" y="115455"/>
                </a:lnTo>
                <a:lnTo>
                  <a:pt x="202552" y="622"/>
                </a:lnTo>
                <a:close/>
              </a:path>
              <a:path w="346709" h="408940">
                <a:moveTo>
                  <a:pt x="346456" y="129540"/>
                </a:moveTo>
                <a:lnTo>
                  <a:pt x="202552" y="129540"/>
                </a:lnTo>
                <a:lnTo>
                  <a:pt x="202552" y="115570"/>
                </a:lnTo>
                <a:lnTo>
                  <a:pt x="163131" y="115570"/>
                </a:lnTo>
                <a:lnTo>
                  <a:pt x="163131" y="147320"/>
                </a:lnTo>
                <a:lnTo>
                  <a:pt x="163131" y="162560"/>
                </a:lnTo>
                <a:lnTo>
                  <a:pt x="163131" y="264160"/>
                </a:lnTo>
                <a:lnTo>
                  <a:pt x="39916" y="264160"/>
                </a:lnTo>
                <a:lnTo>
                  <a:pt x="39916" y="147320"/>
                </a:lnTo>
                <a:lnTo>
                  <a:pt x="163131" y="147320"/>
                </a:lnTo>
                <a:lnTo>
                  <a:pt x="163131" y="115570"/>
                </a:lnTo>
                <a:lnTo>
                  <a:pt x="39916" y="115570"/>
                </a:lnTo>
                <a:lnTo>
                  <a:pt x="39916" y="0"/>
                </a:lnTo>
                <a:lnTo>
                  <a:pt x="0" y="0"/>
                </a:lnTo>
                <a:lnTo>
                  <a:pt x="0" y="297180"/>
                </a:lnTo>
                <a:lnTo>
                  <a:pt x="202552" y="297180"/>
                </a:lnTo>
                <a:lnTo>
                  <a:pt x="202552" y="264160"/>
                </a:lnTo>
                <a:lnTo>
                  <a:pt x="202552" y="162560"/>
                </a:lnTo>
                <a:lnTo>
                  <a:pt x="306044" y="162560"/>
                </a:lnTo>
                <a:lnTo>
                  <a:pt x="306044" y="408686"/>
                </a:lnTo>
                <a:lnTo>
                  <a:pt x="346456" y="408686"/>
                </a:lnTo>
                <a:lnTo>
                  <a:pt x="346456" y="162560"/>
                </a:lnTo>
                <a:lnTo>
                  <a:pt x="346456" y="162267"/>
                </a:lnTo>
                <a:lnTo>
                  <a:pt x="346456" y="147320"/>
                </a:lnTo>
                <a:lnTo>
                  <a:pt x="346456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95404" y="6787439"/>
            <a:ext cx="400050" cy="414020"/>
          </a:xfrm>
          <a:custGeom>
            <a:avLst/>
            <a:gdLst/>
            <a:ahLst/>
            <a:cxnLst/>
            <a:rect l="l" t="t" r="r" b="b"/>
            <a:pathLst>
              <a:path w="400050" h="414020">
                <a:moveTo>
                  <a:pt x="219310" y="413979"/>
                </a:moveTo>
                <a:lnTo>
                  <a:pt x="178405" y="413979"/>
                </a:lnTo>
                <a:lnTo>
                  <a:pt x="178405" y="223253"/>
                </a:lnTo>
                <a:lnTo>
                  <a:pt x="0" y="223253"/>
                </a:lnTo>
                <a:lnTo>
                  <a:pt x="0" y="190233"/>
                </a:lnTo>
                <a:lnTo>
                  <a:pt x="293235" y="190233"/>
                </a:lnTo>
                <a:lnTo>
                  <a:pt x="301213" y="145516"/>
                </a:lnTo>
                <a:lnTo>
                  <a:pt x="305310" y="106020"/>
                </a:lnTo>
                <a:lnTo>
                  <a:pt x="306819" y="70683"/>
                </a:lnTo>
                <a:lnTo>
                  <a:pt x="307034" y="32526"/>
                </a:lnTo>
                <a:lnTo>
                  <a:pt x="49776" y="32526"/>
                </a:lnTo>
                <a:lnTo>
                  <a:pt x="49776" y="0"/>
                </a:lnTo>
                <a:lnTo>
                  <a:pt x="346461" y="0"/>
                </a:lnTo>
                <a:lnTo>
                  <a:pt x="346461" y="38440"/>
                </a:lnTo>
                <a:lnTo>
                  <a:pt x="346269" y="70683"/>
                </a:lnTo>
                <a:lnTo>
                  <a:pt x="344921" y="106020"/>
                </a:lnTo>
                <a:lnTo>
                  <a:pt x="341263" y="145516"/>
                </a:lnTo>
                <a:lnTo>
                  <a:pt x="334140" y="190233"/>
                </a:lnTo>
                <a:lnTo>
                  <a:pt x="399687" y="190233"/>
                </a:lnTo>
                <a:lnTo>
                  <a:pt x="399687" y="223253"/>
                </a:lnTo>
                <a:lnTo>
                  <a:pt x="219310" y="223253"/>
                </a:lnTo>
                <a:lnTo>
                  <a:pt x="219310" y="413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3" name="object 133"/>
          <p:cNvGrpSpPr/>
          <p:nvPr/>
        </p:nvGrpSpPr>
        <p:grpSpPr>
          <a:xfrm>
            <a:off x="6848318" y="6756391"/>
            <a:ext cx="501650" cy="478155"/>
            <a:chOff x="7889689" y="6756391"/>
            <a:chExt cx="501650" cy="478155"/>
          </a:xfrm>
        </p:grpSpPr>
        <p:sp>
          <p:nvSpPr>
            <p:cNvPr id="134" name="object 134"/>
            <p:cNvSpPr/>
            <p:nvPr/>
          </p:nvSpPr>
          <p:spPr>
            <a:xfrm>
              <a:off x="7889689" y="6756391"/>
              <a:ext cx="400050" cy="443230"/>
            </a:xfrm>
            <a:custGeom>
              <a:avLst/>
              <a:gdLst/>
              <a:ahLst/>
              <a:cxnLst/>
              <a:rect l="l" t="t" r="r" b="b"/>
              <a:pathLst>
                <a:path w="400050" h="443229">
                  <a:moveTo>
                    <a:pt x="220296" y="45833"/>
                  </a:moveTo>
                  <a:lnTo>
                    <a:pt x="179884" y="45833"/>
                  </a:lnTo>
                  <a:lnTo>
                    <a:pt x="179884" y="0"/>
                  </a:lnTo>
                  <a:lnTo>
                    <a:pt x="220296" y="0"/>
                  </a:lnTo>
                  <a:lnTo>
                    <a:pt x="220296" y="45833"/>
                  </a:lnTo>
                  <a:close/>
                </a:path>
                <a:path w="400050" h="443229">
                  <a:moveTo>
                    <a:pt x="358782" y="77867"/>
                  </a:moveTo>
                  <a:lnTo>
                    <a:pt x="41397" y="77867"/>
                  </a:lnTo>
                  <a:lnTo>
                    <a:pt x="41397" y="45833"/>
                  </a:lnTo>
                  <a:lnTo>
                    <a:pt x="358782" y="45833"/>
                  </a:lnTo>
                  <a:lnTo>
                    <a:pt x="358782" y="77867"/>
                  </a:lnTo>
                  <a:close/>
                </a:path>
                <a:path w="400050" h="443229">
                  <a:moveTo>
                    <a:pt x="36469" y="200090"/>
                  </a:moveTo>
                  <a:lnTo>
                    <a:pt x="24148" y="169534"/>
                  </a:lnTo>
                  <a:lnTo>
                    <a:pt x="82826" y="158607"/>
                  </a:lnTo>
                  <a:lnTo>
                    <a:pt x="130970" y="139040"/>
                  </a:lnTo>
                  <a:lnTo>
                    <a:pt x="164144" y="111803"/>
                  </a:lnTo>
                  <a:lnTo>
                    <a:pt x="177912" y="77867"/>
                  </a:lnTo>
                  <a:lnTo>
                    <a:pt x="221774" y="77867"/>
                  </a:lnTo>
                  <a:lnTo>
                    <a:pt x="235551" y="111803"/>
                  </a:lnTo>
                  <a:lnTo>
                    <a:pt x="247660" y="121729"/>
                  </a:lnTo>
                  <a:lnTo>
                    <a:pt x="200090" y="121729"/>
                  </a:lnTo>
                  <a:lnTo>
                    <a:pt x="173484" y="151646"/>
                  </a:lnTo>
                  <a:lnTo>
                    <a:pt x="135467" y="174770"/>
                  </a:lnTo>
                  <a:lnTo>
                    <a:pt x="88856" y="190965"/>
                  </a:lnTo>
                  <a:lnTo>
                    <a:pt x="36469" y="200090"/>
                  </a:lnTo>
                  <a:close/>
                </a:path>
                <a:path w="400050" h="443229">
                  <a:moveTo>
                    <a:pt x="363217" y="200090"/>
                  </a:moveTo>
                  <a:lnTo>
                    <a:pt x="310908" y="190965"/>
                  </a:lnTo>
                  <a:lnTo>
                    <a:pt x="264466" y="174770"/>
                  </a:lnTo>
                  <a:lnTo>
                    <a:pt x="226618" y="151646"/>
                  </a:lnTo>
                  <a:lnTo>
                    <a:pt x="200090" y="121729"/>
                  </a:lnTo>
                  <a:lnTo>
                    <a:pt x="247660" y="121729"/>
                  </a:lnTo>
                  <a:lnTo>
                    <a:pt x="268778" y="139040"/>
                  </a:lnTo>
                  <a:lnTo>
                    <a:pt x="317068" y="158607"/>
                  </a:lnTo>
                  <a:lnTo>
                    <a:pt x="376031" y="169534"/>
                  </a:lnTo>
                  <a:lnTo>
                    <a:pt x="363217" y="200090"/>
                  </a:lnTo>
                  <a:close/>
                </a:path>
                <a:path w="400050" h="443229">
                  <a:moveTo>
                    <a:pt x="399687" y="257258"/>
                  </a:moveTo>
                  <a:lnTo>
                    <a:pt x="0" y="257258"/>
                  </a:lnTo>
                  <a:lnTo>
                    <a:pt x="0" y="224731"/>
                  </a:lnTo>
                  <a:lnTo>
                    <a:pt x="399687" y="224731"/>
                  </a:lnTo>
                  <a:lnTo>
                    <a:pt x="399687" y="257258"/>
                  </a:lnTo>
                  <a:close/>
                </a:path>
                <a:path w="400050" h="443229">
                  <a:moveTo>
                    <a:pt x="220296" y="308020"/>
                  </a:moveTo>
                  <a:lnTo>
                    <a:pt x="179884" y="308020"/>
                  </a:lnTo>
                  <a:lnTo>
                    <a:pt x="179884" y="257258"/>
                  </a:lnTo>
                  <a:lnTo>
                    <a:pt x="220296" y="257258"/>
                  </a:lnTo>
                  <a:lnTo>
                    <a:pt x="220296" y="308020"/>
                  </a:lnTo>
                  <a:close/>
                </a:path>
                <a:path w="400050" h="443229">
                  <a:moveTo>
                    <a:pt x="350404" y="443056"/>
                  </a:moveTo>
                  <a:lnTo>
                    <a:pt x="309991" y="443056"/>
                  </a:lnTo>
                  <a:lnTo>
                    <a:pt x="309991" y="340054"/>
                  </a:lnTo>
                  <a:lnTo>
                    <a:pt x="44354" y="340054"/>
                  </a:lnTo>
                  <a:lnTo>
                    <a:pt x="44354" y="308020"/>
                  </a:lnTo>
                  <a:lnTo>
                    <a:pt x="350404" y="308020"/>
                  </a:lnTo>
                  <a:lnTo>
                    <a:pt x="350404" y="443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3954" y="7111756"/>
              <a:ext cx="67138" cy="122486"/>
            </a:xfrm>
            <a:prstGeom prst="rect">
              <a:avLst/>
            </a:prstGeom>
          </p:spPr>
        </p:pic>
      </p:grpSp>
      <p:sp>
        <p:nvSpPr>
          <p:cNvPr id="136" name="object 136"/>
          <p:cNvSpPr/>
          <p:nvPr/>
        </p:nvSpPr>
        <p:spPr>
          <a:xfrm>
            <a:off x="7501118" y="6814084"/>
            <a:ext cx="308610" cy="350520"/>
          </a:xfrm>
          <a:custGeom>
            <a:avLst/>
            <a:gdLst/>
            <a:ahLst/>
            <a:cxnLst/>
            <a:rect l="l" t="t" r="r" b="b"/>
            <a:pathLst>
              <a:path w="308609" h="350520">
                <a:moveTo>
                  <a:pt x="47646" y="350373"/>
                </a:moveTo>
                <a:lnTo>
                  <a:pt x="0" y="350373"/>
                </a:lnTo>
                <a:lnTo>
                  <a:pt x="133796" y="0"/>
                </a:lnTo>
                <a:lnTo>
                  <a:pt x="174224" y="0"/>
                </a:lnTo>
                <a:lnTo>
                  <a:pt x="196042" y="57031"/>
                </a:lnTo>
                <a:lnTo>
                  <a:pt x="154010" y="57031"/>
                </a:lnTo>
                <a:lnTo>
                  <a:pt x="94571" y="220908"/>
                </a:lnTo>
                <a:lnTo>
                  <a:pt x="258733" y="220908"/>
                </a:lnTo>
                <a:lnTo>
                  <a:pt x="273279" y="258929"/>
                </a:lnTo>
                <a:lnTo>
                  <a:pt x="80614" y="258929"/>
                </a:lnTo>
                <a:lnTo>
                  <a:pt x="47646" y="350373"/>
                </a:lnTo>
                <a:close/>
              </a:path>
              <a:path w="308609" h="350520">
                <a:moveTo>
                  <a:pt x="258733" y="220908"/>
                </a:moveTo>
                <a:lnTo>
                  <a:pt x="213689" y="220908"/>
                </a:lnTo>
                <a:lnTo>
                  <a:pt x="154010" y="57031"/>
                </a:lnTo>
                <a:lnTo>
                  <a:pt x="196042" y="57031"/>
                </a:lnTo>
                <a:lnTo>
                  <a:pt x="258733" y="220908"/>
                </a:lnTo>
                <a:close/>
              </a:path>
              <a:path w="308609" h="350520">
                <a:moveTo>
                  <a:pt x="308261" y="350373"/>
                </a:moveTo>
                <a:lnTo>
                  <a:pt x="260854" y="350373"/>
                </a:lnTo>
                <a:lnTo>
                  <a:pt x="227405" y="258929"/>
                </a:lnTo>
                <a:lnTo>
                  <a:pt x="273279" y="258929"/>
                </a:lnTo>
                <a:lnTo>
                  <a:pt x="308261" y="350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856545" y="6814084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20">
                <a:moveTo>
                  <a:pt x="46203" y="350373"/>
                </a:moveTo>
                <a:lnTo>
                  <a:pt x="0" y="350373"/>
                </a:lnTo>
                <a:lnTo>
                  <a:pt x="0" y="0"/>
                </a:lnTo>
                <a:lnTo>
                  <a:pt x="129224" y="0"/>
                </a:lnTo>
                <a:lnTo>
                  <a:pt x="162983" y="458"/>
                </a:lnTo>
                <a:lnTo>
                  <a:pt x="183624" y="3669"/>
                </a:lnTo>
                <a:lnTo>
                  <a:pt x="199594" y="12385"/>
                </a:lnTo>
                <a:lnTo>
                  <a:pt x="219344" y="29358"/>
                </a:lnTo>
                <a:lnTo>
                  <a:pt x="228555" y="38021"/>
                </a:lnTo>
                <a:lnTo>
                  <a:pt x="46203" y="38021"/>
                </a:lnTo>
                <a:lnTo>
                  <a:pt x="46203" y="175427"/>
                </a:lnTo>
                <a:lnTo>
                  <a:pt x="231337" y="175427"/>
                </a:lnTo>
                <a:lnTo>
                  <a:pt x="220066" y="185654"/>
                </a:lnTo>
                <a:lnTo>
                  <a:pt x="200704" y="201583"/>
                </a:lnTo>
                <a:lnTo>
                  <a:pt x="184737" y="209763"/>
                </a:lnTo>
                <a:lnTo>
                  <a:pt x="163604" y="212777"/>
                </a:lnTo>
                <a:lnTo>
                  <a:pt x="128743" y="213208"/>
                </a:lnTo>
                <a:lnTo>
                  <a:pt x="46203" y="213208"/>
                </a:lnTo>
                <a:lnTo>
                  <a:pt x="46203" y="350373"/>
                </a:lnTo>
                <a:close/>
              </a:path>
              <a:path w="252095" h="350520">
                <a:moveTo>
                  <a:pt x="231337" y="175427"/>
                </a:moveTo>
                <a:lnTo>
                  <a:pt x="129224" y="175427"/>
                </a:lnTo>
                <a:lnTo>
                  <a:pt x="150957" y="175154"/>
                </a:lnTo>
                <a:lnTo>
                  <a:pt x="164117" y="173246"/>
                </a:lnTo>
                <a:lnTo>
                  <a:pt x="197423" y="147379"/>
                </a:lnTo>
                <a:lnTo>
                  <a:pt x="205748" y="107566"/>
                </a:lnTo>
                <a:lnTo>
                  <a:pt x="205439" y="89187"/>
                </a:lnTo>
                <a:lnTo>
                  <a:pt x="174070" y="46650"/>
                </a:lnTo>
                <a:lnTo>
                  <a:pt x="131871" y="38021"/>
                </a:lnTo>
                <a:lnTo>
                  <a:pt x="228555" y="38021"/>
                </a:lnTo>
                <a:lnTo>
                  <a:pt x="238195" y="47086"/>
                </a:lnTo>
                <a:lnTo>
                  <a:pt x="247875" y="61092"/>
                </a:lnTo>
                <a:lnTo>
                  <a:pt x="251441" y="78663"/>
                </a:lnTo>
                <a:lnTo>
                  <a:pt x="251951" y="107085"/>
                </a:lnTo>
                <a:lnTo>
                  <a:pt x="251453" y="137009"/>
                </a:lnTo>
                <a:lnTo>
                  <a:pt x="247965" y="155168"/>
                </a:lnTo>
                <a:lnTo>
                  <a:pt x="238499" y="168928"/>
                </a:lnTo>
                <a:lnTo>
                  <a:pt x="231337" y="175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170822" y="6814084"/>
            <a:ext cx="46355" cy="350520"/>
          </a:xfrm>
          <a:custGeom>
            <a:avLst/>
            <a:gdLst/>
            <a:ahLst/>
            <a:cxnLst/>
            <a:rect l="l" t="t" r="r" b="b"/>
            <a:pathLst>
              <a:path w="46354" h="350520">
                <a:moveTo>
                  <a:pt x="46203" y="350373"/>
                </a:moveTo>
                <a:lnTo>
                  <a:pt x="0" y="350373"/>
                </a:lnTo>
                <a:lnTo>
                  <a:pt x="0" y="0"/>
                </a:lnTo>
                <a:lnTo>
                  <a:pt x="46203" y="0"/>
                </a:lnTo>
                <a:lnTo>
                  <a:pt x="46203" y="3503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408356" y="6759348"/>
            <a:ext cx="381635" cy="436245"/>
          </a:xfrm>
          <a:custGeom>
            <a:avLst/>
            <a:gdLst/>
            <a:ahLst/>
            <a:cxnLst/>
            <a:rect l="l" t="t" r="r" b="b"/>
            <a:pathLst>
              <a:path w="381634" h="436245">
                <a:moveTo>
                  <a:pt x="364696" y="228181"/>
                </a:moveTo>
                <a:lnTo>
                  <a:pt x="323791" y="228181"/>
                </a:lnTo>
                <a:lnTo>
                  <a:pt x="323791" y="112858"/>
                </a:lnTo>
                <a:lnTo>
                  <a:pt x="227688" y="112858"/>
                </a:lnTo>
                <a:lnTo>
                  <a:pt x="227688" y="79838"/>
                </a:lnTo>
                <a:lnTo>
                  <a:pt x="323791" y="79838"/>
                </a:lnTo>
                <a:lnTo>
                  <a:pt x="323791" y="0"/>
                </a:lnTo>
                <a:lnTo>
                  <a:pt x="364696" y="0"/>
                </a:lnTo>
                <a:lnTo>
                  <a:pt x="364696" y="228181"/>
                </a:lnTo>
                <a:close/>
              </a:path>
              <a:path w="381634" h="436245">
                <a:moveTo>
                  <a:pt x="21191" y="229167"/>
                </a:moveTo>
                <a:lnTo>
                  <a:pt x="0" y="197133"/>
                </a:lnTo>
                <a:lnTo>
                  <a:pt x="45317" y="174324"/>
                </a:lnTo>
                <a:lnTo>
                  <a:pt x="80146" y="141443"/>
                </a:lnTo>
                <a:lnTo>
                  <a:pt x="102501" y="100799"/>
                </a:lnTo>
                <a:lnTo>
                  <a:pt x="110394" y="54704"/>
                </a:lnTo>
                <a:lnTo>
                  <a:pt x="110394" y="13799"/>
                </a:lnTo>
                <a:lnTo>
                  <a:pt x="150314" y="13799"/>
                </a:lnTo>
                <a:lnTo>
                  <a:pt x="150314" y="54704"/>
                </a:lnTo>
                <a:lnTo>
                  <a:pt x="158314" y="96764"/>
                </a:lnTo>
                <a:lnTo>
                  <a:pt x="173049" y="121729"/>
                </a:lnTo>
                <a:lnTo>
                  <a:pt x="131586" y="121729"/>
                </a:lnTo>
                <a:lnTo>
                  <a:pt x="113713" y="156813"/>
                </a:lnTo>
                <a:lnTo>
                  <a:pt x="88771" y="186906"/>
                </a:lnTo>
                <a:lnTo>
                  <a:pt x="57638" y="211271"/>
                </a:lnTo>
                <a:lnTo>
                  <a:pt x="21191" y="229167"/>
                </a:lnTo>
                <a:close/>
              </a:path>
              <a:path w="381634" h="436245">
                <a:moveTo>
                  <a:pt x="238038" y="218817"/>
                </a:moveTo>
                <a:lnTo>
                  <a:pt x="203524" y="202677"/>
                </a:lnTo>
                <a:lnTo>
                  <a:pt x="173723" y="180623"/>
                </a:lnTo>
                <a:lnTo>
                  <a:pt x="149467" y="153394"/>
                </a:lnTo>
                <a:lnTo>
                  <a:pt x="131586" y="121729"/>
                </a:lnTo>
                <a:lnTo>
                  <a:pt x="173049" y="121729"/>
                </a:lnTo>
                <a:lnTo>
                  <a:pt x="180684" y="134666"/>
                </a:lnTo>
                <a:lnTo>
                  <a:pt x="214975" y="165730"/>
                </a:lnTo>
                <a:lnTo>
                  <a:pt x="258737" y="187276"/>
                </a:lnTo>
                <a:lnTo>
                  <a:pt x="238038" y="218817"/>
                </a:lnTo>
                <a:close/>
              </a:path>
              <a:path w="381634" h="436245">
                <a:moveTo>
                  <a:pt x="381452" y="435664"/>
                </a:moveTo>
                <a:lnTo>
                  <a:pt x="80824" y="435664"/>
                </a:lnTo>
                <a:lnTo>
                  <a:pt x="80824" y="325762"/>
                </a:lnTo>
                <a:lnTo>
                  <a:pt x="324776" y="325762"/>
                </a:lnTo>
                <a:lnTo>
                  <a:pt x="324776" y="282393"/>
                </a:lnTo>
                <a:lnTo>
                  <a:pt x="79838" y="282393"/>
                </a:lnTo>
                <a:lnTo>
                  <a:pt x="79838" y="250359"/>
                </a:lnTo>
                <a:lnTo>
                  <a:pt x="364696" y="250359"/>
                </a:lnTo>
                <a:lnTo>
                  <a:pt x="364696" y="356318"/>
                </a:lnTo>
                <a:lnTo>
                  <a:pt x="120744" y="356318"/>
                </a:lnTo>
                <a:lnTo>
                  <a:pt x="120744" y="403630"/>
                </a:lnTo>
                <a:lnTo>
                  <a:pt x="381452" y="403630"/>
                </a:lnTo>
                <a:lnTo>
                  <a:pt x="381452" y="435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861763" y="6758855"/>
            <a:ext cx="376555" cy="441959"/>
          </a:xfrm>
          <a:custGeom>
            <a:avLst/>
            <a:gdLst/>
            <a:ahLst/>
            <a:cxnLst/>
            <a:rect l="l" t="t" r="r" b="b"/>
            <a:pathLst>
              <a:path w="376554" h="441959">
                <a:moveTo>
                  <a:pt x="287321" y="123208"/>
                </a:moveTo>
                <a:lnTo>
                  <a:pt x="248880" y="123208"/>
                </a:lnTo>
                <a:lnTo>
                  <a:pt x="248880" y="11827"/>
                </a:lnTo>
                <a:lnTo>
                  <a:pt x="287321" y="11827"/>
                </a:lnTo>
                <a:lnTo>
                  <a:pt x="287321" y="123208"/>
                </a:lnTo>
                <a:close/>
              </a:path>
              <a:path w="376554" h="441959">
                <a:moveTo>
                  <a:pt x="23655" y="346461"/>
                </a:moveTo>
                <a:lnTo>
                  <a:pt x="0" y="317877"/>
                </a:lnTo>
                <a:lnTo>
                  <a:pt x="43608" y="287693"/>
                </a:lnTo>
                <a:lnTo>
                  <a:pt x="79455" y="253991"/>
                </a:lnTo>
                <a:lnTo>
                  <a:pt x="107745" y="217031"/>
                </a:lnTo>
                <a:lnTo>
                  <a:pt x="128684" y="177073"/>
                </a:lnTo>
                <a:lnTo>
                  <a:pt x="142476" y="134376"/>
                </a:lnTo>
                <a:lnTo>
                  <a:pt x="149328" y="89202"/>
                </a:lnTo>
                <a:lnTo>
                  <a:pt x="19713" y="89202"/>
                </a:lnTo>
                <a:lnTo>
                  <a:pt x="19713" y="56182"/>
                </a:lnTo>
                <a:lnTo>
                  <a:pt x="189247" y="56182"/>
                </a:lnTo>
                <a:lnTo>
                  <a:pt x="188878" y="73101"/>
                </a:lnTo>
                <a:lnTo>
                  <a:pt x="187769" y="89880"/>
                </a:lnTo>
                <a:lnTo>
                  <a:pt x="185921" y="106567"/>
                </a:lnTo>
                <a:lnTo>
                  <a:pt x="183333" y="123208"/>
                </a:lnTo>
                <a:lnTo>
                  <a:pt x="287321" y="123208"/>
                </a:lnTo>
                <a:lnTo>
                  <a:pt x="287321" y="155735"/>
                </a:lnTo>
                <a:lnTo>
                  <a:pt x="175941" y="155735"/>
                </a:lnTo>
                <a:lnTo>
                  <a:pt x="160198" y="199368"/>
                </a:lnTo>
                <a:lnTo>
                  <a:pt x="137524" y="240683"/>
                </a:lnTo>
                <a:lnTo>
                  <a:pt x="107492" y="279254"/>
                </a:lnTo>
                <a:lnTo>
                  <a:pt x="69678" y="314656"/>
                </a:lnTo>
                <a:lnTo>
                  <a:pt x="23655" y="346461"/>
                </a:lnTo>
                <a:close/>
              </a:path>
              <a:path w="376554" h="441959">
                <a:moveTo>
                  <a:pt x="287321" y="419400"/>
                </a:moveTo>
                <a:lnTo>
                  <a:pt x="248880" y="419400"/>
                </a:lnTo>
                <a:lnTo>
                  <a:pt x="248880" y="266622"/>
                </a:lnTo>
                <a:lnTo>
                  <a:pt x="169041" y="266622"/>
                </a:lnTo>
                <a:lnTo>
                  <a:pt x="169041" y="233602"/>
                </a:lnTo>
                <a:lnTo>
                  <a:pt x="248880" y="233602"/>
                </a:lnTo>
                <a:lnTo>
                  <a:pt x="248880" y="155735"/>
                </a:lnTo>
                <a:lnTo>
                  <a:pt x="287321" y="155735"/>
                </a:lnTo>
                <a:lnTo>
                  <a:pt x="287321" y="419400"/>
                </a:lnTo>
                <a:close/>
              </a:path>
              <a:path w="376554" h="441959">
                <a:moveTo>
                  <a:pt x="376031" y="441578"/>
                </a:moveTo>
                <a:lnTo>
                  <a:pt x="337590" y="441578"/>
                </a:lnTo>
                <a:lnTo>
                  <a:pt x="337590" y="0"/>
                </a:lnTo>
                <a:lnTo>
                  <a:pt x="376031" y="0"/>
                </a:lnTo>
                <a:lnTo>
                  <a:pt x="376031" y="441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460865" y="6758855"/>
            <a:ext cx="365760" cy="440690"/>
          </a:xfrm>
          <a:custGeom>
            <a:avLst/>
            <a:gdLst/>
            <a:ahLst/>
            <a:cxnLst/>
            <a:rect l="l" t="t" r="r" b="b"/>
            <a:pathLst>
              <a:path w="365759" h="440690">
                <a:moveTo>
                  <a:pt x="339069" y="253809"/>
                </a:moveTo>
                <a:lnTo>
                  <a:pt x="298656" y="253809"/>
                </a:lnTo>
                <a:lnTo>
                  <a:pt x="298656" y="0"/>
                </a:lnTo>
                <a:lnTo>
                  <a:pt x="339069" y="0"/>
                </a:lnTo>
                <a:lnTo>
                  <a:pt x="339069" y="253809"/>
                </a:lnTo>
                <a:close/>
              </a:path>
              <a:path w="365759" h="440690">
                <a:moveTo>
                  <a:pt x="206497" y="209454"/>
                </a:moveTo>
                <a:lnTo>
                  <a:pt x="0" y="209454"/>
                </a:lnTo>
                <a:lnTo>
                  <a:pt x="0" y="28584"/>
                </a:lnTo>
                <a:lnTo>
                  <a:pt x="206497" y="28584"/>
                </a:lnTo>
                <a:lnTo>
                  <a:pt x="206497" y="60618"/>
                </a:lnTo>
                <a:lnTo>
                  <a:pt x="39426" y="60618"/>
                </a:lnTo>
                <a:lnTo>
                  <a:pt x="39426" y="176927"/>
                </a:lnTo>
                <a:lnTo>
                  <a:pt x="206497" y="176927"/>
                </a:lnTo>
                <a:lnTo>
                  <a:pt x="206497" y="209454"/>
                </a:lnTo>
                <a:close/>
              </a:path>
              <a:path w="365759" h="440690">
                <a:moveTo>
                  <a:pt x="206497" y="176927"/>
                </a:moveTo>
                <a:lnTo>
                  <a:pt x="167070" y="176927"/>
                </a:lnTo>
                <a:lnTo>
                  <a:pt x="167070" y="60618"/>
                </a:lnTo>
                <a:lnTo>
                  <a:pt x="206497" y="60618"/>
                </a:lnTo>
                <a:lnTo>
                  <a:pt x="206497" y="176927"/>
                </a:lnTo>
                <a:close/>
              </a:path>
              <a:path w="365759" h="440690">
                <a:moveTo>
                  <a:pt x="219803" y="283871"/>
                </a:moveTo>
                <a:lnTo>
                  <a:pt x="178898" y="283871"/>
                </a:lnTo>
                <a:lnTo>
                  <a:pt x="178898" y="240995"/>
                </a:lnTo>
                <a:lnTo>
                  <a:pt x="219803" y="240995"/>
                </a:lnTo>
                <a:lnTo>
                  <a:pt x="219803" y="283871"/>
                </a:lnTo>
                <a:close/>
              </a:path>
              <a:path w="365759" h="440690">
                <a:moveTo>
                  <a:pt x="349418" y="314920"/>
                </a:moveTo>
                <a:lnTo>
                  <a:pt x="49283" y="314920"/>
                </a:lnTo>
                <a:lnTo>
                  <a:pt x="49283" y="283871"/>
                </a:lnTo>
                <a:lnTo>
                  <a:pt x="349418" y="283871"/>
                </a:lnTo>
                <a:lnTo>
                  <a:pt x="349418" y="314920"/>
                </a:lnTo>
                <a:close/>
              </a:path>
              <a:path w="365759" h="440690">
                <a:moveTo>
                  <a:pt x="45340" y="440592"/>
                </a:moveTo>
                <a:lnTo>
                  <a:pt x="32034" y="409544"/>
                </a:lnTo>
                <a:lnTo>
                  <a:pt x="86646" y="397184"/>
                </a:lnTo>
                <a:lnTo>
                  <a:pt x="133311" y="375353"/>
                </a:lnTo>
                <a:lnTo>
                  <a:pt x="165930" y="346962"/>
                </a:lnTo>
                <a:lnTo>
                  <a:pt x="178405" y="314920"/>
                </a:lnTo>
                <a:lnTo>
                  <a:pt x="219803" y="314920"/>
                </a:lnTo>
                <a:lnTo>
                  <a:pt x="232055" y="346269"/>
                </a:lnTo>
                <a:lnTo>
                  <a:pt x="247372" y="359768"/>
                </a:lnTo>
                <a:lnTo>
                  <a:pt x="199597" y="359768"/>
                </a:lnTo>
                <a:lnTo>
                  <a:pt x="173623" y="388752"/>
                </a:lnTo>
                <a:lnTo>
                  <a:pt x="137438" y="412378"/>
                </a:lnTo>
                <a:lnTo>
                  <a:pt x="93769" y="429904"/>
                </a:lnTo>
                <a:lnTo>
                  <a:pt x="45340" y="440592"/>
                </a:lnTo>
                <a:close/>
              </a:path>
              <a:path w="365759" h="440690">
                <a:moveTo>
                  <a:pt x="351389" y="440592"/>
                </a:moveTo>
                <a:lnTo>
                  <a:pt x="303277" y="429765"/>
                </a:lnTo>
                <a:lnTo>
                  <a:pt x="260339" y="412008"/>
                </a:lnTo>
                <a:lnTo>
                  <a:pt x="224978" y="388337"/>
                </a:lnTo>
                <a:lnTo>
                  <a:pt x="199597" y="359768"/>
                </a:lnTo>
                <a:lnTo>
                  <a:pt x="247372" y="359768"/>
                </a:lnTo>
                <a:lnTo>
                  <a:pt x="264220" y="374614"/>
                </a:lnTo>
                <a:lnTo>
                  <a:pt x="310523" y="396769"/>
                </a:lnTo>
                <a:lnTo>
                  <a:pt x="365189" y="409544"/>
                </a:lnTo>
                <a:lnTo>
                  <a:pt x="351389" y="440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031454" y="6790690"/>
            <a:ext cx="205104" cy="218440"/>
          </a:xfrm>
          <a:custGeom>
            <a:avLst/>
            <a:gdLst/>
            <a:ahLst/>
            <a:cxnLst/>
            <a:rect l="l" t="t" r="r" b="b"/>
            <a:pathLst>
              <a:path w="205104" h="218440">
                <a:moveTo>
                  <a:pt x="204520" y="105676"/>
                </a:moveTo>
                <a:lnTo>
                  <a:pt x="165100" y="105676"/>
                </a:lnTo>
                <a:lnTo>
                  <a:pt x="165100" y="186499"/>
                </a:lnTo>
                <a:lnTo>
                  <a:pt x="204520" y="186499"/>
                </a:lnTo>
                <a:lnTo>
                  <a:pt x="204520" y="105676"/>
                </a:lnTo>
                <a:close/>
              </a:path>
              <a:path w="205104" h="218440">
                <a:moveTo>
                  <a:pt x="204520" y="203"/>
                </a:moveTo>
                <a:lnTo>
                  <a:pt x="165100" y="203"/>
                </a:lnTo>
                <a:lnTo>
                  <a:pt x="165100" y="73660"/>
                </a:lnTo>
                <a:lnTo>
                  <a:pt x="39916" y="73660"/>
                </a:lnTo>
                <a:lnTo>
                  <a:pt x="39916" y="0"/>
                </a:lnTo>
                <a:lnTo>
                  <a:pt x="0" y="0"/>
                </a:lnTo>
                <a:lnTo>
                  <a:pt x="0" y="73660"/>
                </a:lnTo>
                <a:lnTo>
                  <a:pt x="0" y="105410"/>
                </a:lnTo>
                <a:lnTo>
                  <a:pt x="0" y="186690"/>
                </a:lnTo>
                <a:lnTo>
                  <a:pt x="0" y="218440"/>
                </a:lnTo>
                <a:lnTo>
                  <a:pt x="204520" y="218440"/>
                </a:lnTo>
                <a:lnTo>
                  <a:pt x="204520" y="186690"/>
                </a:lnTo>
                <a:lnTo>
                  <a:pt x="39916" y="186690"/>
                </a:lnTo>
                <a:lnTo>
                  <a:pt x="39916" y="105410"/>
                </a:lnTo>
                <a:lnTo>
                  <a:pt x="204520" y="105410"/>
                </a:lnTo>
                <a:lnTo>
                  <a:pt x="204520" y="74129"/>
                </a:lnTo>
                <a:lnTo>
                  <a:pt x="204520" y="73660"/>
                </a:lnTo>
                <a:lnTo>
                  <a:pt x="204520" y="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315820" y="6758940"/>
            <a:ext cx="106045" cy="325120"/>
          </a:xfrm>
          <a:custGeom>
            <a:avLst/>
            <a:gdLst/>
            <a:ahLst/>
            <a:cxnLst/>
            <a:rect l="l" t="t" r="r" b="b"/>
            <a:pathLst>
              <a:path w="106045" h="325120">
                <a:moveTo>
                  <a:pt x="105956" y="133350"/>
                </a:moveTo>
                <a:lnTo>
                  <a:pt x="40411" y="133350"/>
                </a:lnTo>
                <a:lnTo>
                  <a:pt x="40411" y="0"/>
                </a:lnTo>
                <a:lnTo>
                  <a:pt x="0" y="0"/>
                </a:lnTo>
                <a:lnTo>
                  <a:pt x="0" y="133350"/>
                </a:lnTo>
                <a:lnTo>
                  <a:pt x="0" y="167640"/>
                </a:lnTo>
                <a:lnTo>
                  <a:pt x="0" y="325120"/>
                </a:lnTo>
                <a:lnTo>
                  <a:pt x="40411" y="325120"/>
                </a:lnTo>
                <a:lnTo>
                  <a:pt x="40411" y="167640"/>
                </a:lnTo>
                <a:lnTo>
                  <a:pt x="105956" y="167640"/>
                </a:lnTo>
                <a:lnTo>
                  <a:pt x="105956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081226" y="7052309"/>
            <a:ext cx="295275" cy="138430"/>
          </a:xfrm>
          <a:custGeom>
            <a:avLst/>
            <a:gdLst/>
            <a:ahLst/>
            <a:cxnLst/>
            <a:rect l="l" t="t" r="r" b="b"/>
            <a:pathLst>
              <a:path w="295275" h="138429">
                <a:moveTo>
                  <a:pt x="294716" y="105410"/>
                </a:moveTo>
                <a:lnTo>
                  <a:pt x="40411" y="105410"/>
                </a:lnTo>
                <a:lnTo>
                  <a:pt x="40411" y="0"/>
                </a:lnTo>
                <a:lnTo>
                  <a:pt x="0" y="0"/>
                </a:lnTo>
                <a:lnTo>
                  <a:pt x="0" y="105410"/>
                </a:lnTo>
                <a:lnTo>
                  <a:pt x="0" y="138430"/>
                </a:lnTo>
                <a:lnTo>
                  <a:pt x="294716" y="138430"/>
                </a:lnTo>
                <a:lnTo>
                  <a:pt x="294716" y="105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464656" y="6757377"/>
            <a:ext cx="409575" cy="433705"/>
          </a:xfrm>
          <a:custGeom>
            <a:avLst/>
            <a:gdLst/>
            <a:ahLst/>
            <a:cxnLst/>
            <a:rect l="l" t="t" r="r" b="b"/>
            <a:pathLst>
              <a:path w="409575" h="433704">
                <a:moveTo>
                  <a:pt x="158199" y="44847"/>
                </a:moveTo>
                <a:lnTo>
                  <a:pt x="117787" y="44847"/>
                </a:lnTo>
                <a:lnTo>
                  <a:pt x="117787" y="0"/>
                </a:lnTo>
                <a:lnTo>
                  <a:pt x="158199" y="0"/>
                </a:lnTo>
                <a:lnTo>
                  <a:pt x="158199" y="44847"/>
                </a:lnTo>
                <a:close/>
              </a:path>
              <a:path w="409575" h="433704">
                <a:moveTo>
                  <a:pt x="264651" y="74910"/>
                </a:moveTo>
                <a:lnTo>
                  <a:pt x="10842" y="74910"/>
                </a:lnTo>
                <a:lnTo>
                  <a:pt x="10842" y="44847"/>
                </a:lnTo>
                <a:lnTo>
                  <a:pt x="264651" y="44847"/>
                </a:lnTo>
                <a:lnTo>
                  <a:pt x="264651" y="74910"/>
                </a:lnTo>
                <a:close/>
              </a:path>
              <a:path w="409575" h="433704">
                <a:moveTo>
                  <a:pt x="4435" y="296685"/>
                </a:moveTo>
                <a:lnTo>
                  <a:pt x="0" y="264158"/>
                </a:lnTo>
                <a:lnTo>
                  <a:pt x="55936" y="263727"/>
                </a:lnTo>
                <a:lnTo>
                  <a:pt x="117787" y="262187"/>
                </a:lnTo>
                <a:lnTo>
                  <a:pt x="117787" y="228674"/>
                </a:lnTo>
                <a:lnTo>
                  <a:pt x="83358" y="221382"/>
                </a:lnTo>
                <a:lnTo>
                  <a:pt x="57107" y="207297"/>
                </a:lnTo>
                <a:lnTo>
                  <a:pt x="40373" y="187022"/>
                </a:lnTo>
                <a:lnTo>
                  <a:pt x="34498" y="161156"/>
                </a:lnTo>
                <a:lnTo>
                  <a:pt x="41937" y="132934"/>
                </a:lnTo>
                <a:lnTo>
                  <a:pt x="62959" y="111688"/>
                </a:lnTo>
                <a:lnTo>
                  <a:pt x="95625" y="98297"/>
                </a:lnTo>
                <a:lnTo>
                  <a:pt x="137993" y="93638"/>
                </a:lnTo>
                <a:lnTo>
                  <a:pt x="180076" y="98297"/>
                </a:lnTo>
                <a:lnTo>
                  <a:pt x="212595" y="111688"/>
                </a:lnTo>
                <a:lnTo>
                  <a:pt x="222992" y="122222"/>
                </a:lnTo>
                <a:lnTo>
                  <a:pt x="137993" y="122222"/>
                </a:lnTo>
                <a:lnTo>
                  <a:pt x="110987" y="124979"/>
                </a:lnTo>
                <a:lnTo>
                  <a:pt x="90496" y="132818"/>
                </a:lnTo>
                <a:lnTo>
                  <a:pt x="77490" y="145093"/>
                </a:lnTo>
                <a:lnTo>
                  <a:pt x="72939" y="161156"/>
                </a:lnTo>
                <a:lnTo>
                  <a:pt x="77490" y="177712"/>
                </a:lnTo>
                <a:lnTo>
                  <a:pt x="90496" y="190110"/>
                </a:lnTo>
                <a:lnTo>
                  <a:pt x="110987" y="197887"/>
                </a:lnTo>
                <a:lnTo>
                  <a:pt x="137993" y="200583"/>
                </a:lnTo>
                <a:lnTo>
                  <a:pt x="223998" y="200583"/>
                </a:lnTo>
                <a:lnTo>
                  <a:pt x="218633" y="207113"/>
                </a:lnTo>
                <a:lnTo>
                  <a:pt x="192551" y="221174"/>
                </a:lnTo>
                <a:lnTo>
                  <a:pt x="158199" y="228674"/>
                </a:lnTo>
                <a:lnTo>
                  <a:pt x="158199" y="260215"/>
                </a:lnTo>
                <a:lnTo>
                  <a:pt x="279160" y="260215"/>
                </a:lnTo>
                <a:lnTo>
                  <a:pt x="280914" y="277465"/>
                </a:lnTo>
                <a:lnTo>
                  <a:pt x="223584" y="286040"/>
                </a:lnTo>
                <a:lnTo>
                  <a:pt x="165284" y="291540"/>
                </a:lnTo>
                <a:lnTo>
                  <a:pt x="108001" y="294674"/>
                </a:lnTo>
                <a:lnTo>
                  <a:pt x="53722" y="296153"/>
                </a:lnTo>
                <a:lnTo>
                  <a:pt x="4435" y="296685"/>
                </a:lnTo>
                <a:close/>
              </a:path>
              <a:path w="409575" h="433704">
                <a:moveTo>
                  <a:pt x="223998" y="200583"/>
                </a:moveTo>
                <a:lnTo>
                  <a:pt x="137993" y="200583"/>
                </a:lnTo>
                <a:lnTo>
                  <a:pt x="164506" y="197887"/>
                </a:lnTo>
                <a:lnTo>
                  <a:pt x="184873" y="190110"/>
                </a:lnTo>
                <a:lnTo>
                  <a:pt x="197941" y="177712"/>
                </a:lnTo>
                <a:lnTo>
                  <a:pt x="202554" y="161156"/>
                </a:lnTo>
                <a:lnTo>
                  <a:pt x="197941" y="145093"/>
                </a:lnTo>
                <a:lnTo>
                  <a:pt x="184873" y="132818"/>
                </a:lnTo>
                <a:lnTo>
                  <a:pt x="164506" y="124979"/>
                </a:lnTo>
                <a:lnTo>
                  <a:pt x="137993" y="122222"/>
                </a:lnTo>
                <a:lnTo>
                  <a:pt x="222992" y="122222"/>
                </a:lnTo>
                <a:lnTo>
                  <a:pt x="233564" y="132934"/>
                </a:lnTo>
                <a:lnTo>
                  <a:pt x="240995" y="161156"/>
                </a:lnTo>
                <a:lnTo>
                  <a:pt x="235196" y="186953"/>
                </a:lnTo>
                <a:lnTo>
                  <a:pt x="223998" y="200583"/>
                </a:lnTo>
                <a:close/>
              </a:path>
              <a:path w="409575" h="433704">
                <a:moveTo>
                  <a:pt x="279160" y="260215"/>
                </a:moveTo>
                <a:lnTo>
                  <a:pt x="158199" y="260215"/>
                </a:lnTo>
                <a:lnTo>
                  <a:pt x="188624" y="258437"/>
                </a:lnTo>
                <a:lnTo>
                  <a:pt x="219002" y="255965"/>
                </a:lnTo>
                <a:lnTo>
                  <a:pt x="248919" y="252661"/>
                </a:lnTo>
                <a:lnTo>
                  <a:pt x="277957" y="248387"/>
                </a:lnTo>
                <a:lnTo>
                  <a:pt x="279160" y="260215"/>
                </a:lnTo>
                <a:close/>
              </a:path>
              <a:path w="409575" h="433704">
                <a:moveTo>
                  <a:pt x="344490" y="347447"/>
                </a:moveTo>
                <a:lnTo>
                  <a:pt x="304077" y="347447"/>
                </a:lnTo>
                <a:lnTo>
                  <a:pt x="304077" y="1478"/>
                </a:lnTo>
                <a:lnTo>
                  <a:pt x="344490" y="1478"/>
                </a:lnTo>
                <a:lnTo>
                  <a:pt x="344490" y="155735"/>
                </a:lnTo>
                <a:lnTo>
                  <a:pt x="409544" y="155735"/>
                </a:lnTo>
                <a:lnTo>
                  <a:pt x="409544" y="189247"/>
                </a:lnTo>
                <a:lnTo>
                  <a:pt x="344490" y="189247"/>
                </a:lnTo>
                <a:lnTo>
                  <a:pt x="344490" y="347447"/>
                </a:lnTo>
                <a:close/>
              </a:path>
              <a:path w="409575" h="433704">
                <a:moveTo>
                  <a:pt x="360260" y="433693"/>
                </a:moveTo>
                <a:lnTo>
                  <a:pt x="65053" y="433693"/>
                </a:lnTo>
                <a:lnTo>
                  <a:pt x="65053" y="324776"/>
                </a:lnTo>
                <a:lnTo>
                  <a:pt x="105466" y="324776"/>
                </a:lnTo>
                <a:lnTo>
                  <a:pt x="105466" y="400673"/>
                </a:lnTo>
                <a:lnTo>
                  <a:pt x="360260" y="400673"/>
                </a:lnTo>
                <a:lnTo>
                  <a:pt x="360260" y="433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921019" y="6758855"/>
            <a:ext cx="407670" cy="440690"/>
          </a:xfrm>
          <a:custGeom>
            <a:avLst/>
            <a:gdLst/>
            <a:ahLst/>
            <a:cxnLst/>
            <a:rect l="l" t="t" r="r" b="b"/>
            <a:pathLst>
              <a:path w="407670" h="440690">
                <a:moveTo>
                  <a:pt x="15277" y="244938"/>
                </a:moveTo>
                <a:lnTo>
                  <a:pt x="0" y="211918"/>
                </a:lnTo>
                <a:lnTo>
                  <a:pt x="59526" y="192626"/>
                </a:lnTo>
                <a:lnTo>
                  <a:pt x="107650" y="167113"/>
                </a:lnTo>
                <a:lnTo>
                  <a:pt x="143852" y="136017"/>
                </a:lnTo>
                <a:lnTo>
                  <a:pt x="167610" y="99978"/>
                </a:lnTo>
                <a:lnTo>
                  <a:pt x="178405" y="59632"/>
                </a:lnTo>
                <a:lnTo>
                  <a:pt x="19713" y="59632"/>
                </a:lnTo>
                <a:lnTo>
                  <a:pt x="19713" y="26612"/>
                </a:lnTo>
                <a:lnTo>
                  <a:pt x="222267" y="26612"/>
                </a:lnTo>
                <a:lnTo>
                  <a:pt x="217603" y="72095"/>
                </a:lnTo>
                <a:lnTo>
                  <a:pt x="203905" y="113001"/>
                </a:lnTo>
                <a:lnTo>
                  <a:pt x="181611" y="149216"/>
                </a:lnTo>
                <a:lnTo>
                  <a:pt x="151161" y="180629"/>
                </a:lnTo>
                <a:lnTo>
                  <a:pt x="112996" y="207129"/>
                </a:lnTo>
                <a:lnTo>
                  <a:pt x="67555" y="228602"/>
                </a:lnTo>
                <a:lnTo>
                  <a:pt x="15277" y="244938"/>
                </a:lnTo>
                <a:close/>
              </a:path>
              <a:path w="407670" h="440690">
                <a:moveTo>
                  <a:pt x="198611" y="435664"/>
                </a:moveTo>
                <a:lnTo>
                  <a:pt x="47311" y="435664"/>
                </a:lnTo>
                <a:lnTo>
                  <a:pt x="47311" y="262680"/>
                </a:lnTo>
                <a:lnTo>
                  <a:pt x="85260" y="262680"/>
                </a:lnTo>
                <a:lnTo>
                  <a:pt x="85260" y="315905"/>
                </a:lnTo>
                <a:lnTo>
                  <a:pt x="198611" y="315905"/>
                </a:lnTo>
                <a:lnTo>
                  <a:pt x="198611" y="346954"/>
                </a:lnTo>
                <a:lnTo>
                  <a:pt x="85260" y="346954"/>
                </a:lnTo>
                <a:lnTo>
                  <a:pt x="85260" y="404615"/>
                </a:lnTo>
                <a:lnTo>
                  <a:pt x="198611" y="404615"/>
                </a:lnTo>
                <a:lnTo>
                  <a:pt x="198611" y="435664"/>
                </a:lnTo>
                <a:close/>
              </a:path>
              <a:path w="407670" h="440690">
                <a:moveTo>
                  <a:pt x="198611" y="315905"/>
                </a:moveTo>
                <a:lnTo>
                  <a:pt x="161156" y="315905"/>
                </a:lnTo>
                <a:lnTo>
                  <a:pt x="161156" y="262680"/>
                </a:lnTo>
                <a:lnTo>
                  <a:pt x="198611" y="262680"/>
                </a:lnTo>
                <a:lnTo>
                  <a:pt x="198611" y="315905"/>
                </a:lnTo>
                <a:close/>
              </a:path>
              <a:path w="407670" h="440690">
                <a:moveTo>
                  <a:pt x="198611" y="404615"/>
                </a:moveTo>
                <a:lnTo>
                  <a:pt x="161156" y="404615"/>
                </a:lnTo>
                <a:lnTo>
                  <a:pt x="161156" y="346954"/>
                </a:lnTo>
                <a:lnTo>
                  <a:pt x="198611" y="346954"/>
                </a:lnTo>
                <a:lnTo>
                  <a:pt x="198611" y="404615"/>
                </a:lnTo>
                <a:close/>
              </a:path>
              <a:path w="407670" h="440690">
                <a:moveTo>
                  <a:pt x="223253" y="440099"/>
                </a:moveTo>
                <a:lnTo>
                  <a:pt x="201568" y="410037"/>
                </a:lnTo>
                <a:lnTo>
                  <a:pt x="234919" y="388290"/>
                </a:lnTo>
                <a:lnTo>
                  <a:pt x="258798" y="359891"/>
                </a:lnTo>
                <a:lnTo>
                  <a:pt x="273160" y="327980"/>
                </a:lnTo>
                <a:lnTo>
                  <a:pt x="277957" y="295699"/>
                </a:lnTo>
                <a:lnTo>
                  <a:pt x="277957" y="258737"/>
                </a:lnTo>
                <a:lnTo>
                  <a:pt x="316891" y="258737"/>
                </a:lnTo>
                <a:lnTo>
                  <a:pt x="316891" y="294221"/>
                </a:lnTo>
                <a:lnTo>
                  <a:pt x="321542" y="327425"/>
                </a:lnTo>
                <a:lnTo>
                  <a:pt x="335138" y="358782"/>
                </a:lnTo>
                <a:lnTo>
                  <a:pt x="297178" y="358782"/>
                </a:lnTo>
                <a:lnTo>
                  <a:pt x="285350" y="383685"/>
                </a:lnTo>
                <a:lnTo>
                  <a:pt x="269086" y="406094"/>
                </a:lnTo>
                <a:lnTo>
                  <a:pt x="248387" y="425176"/>
                </a:lnTo>
                <a:lnTo>
                  <a:pt x="223253" y="440099"/>
                </a:lnTo>
                <a:close/>
              </a:path>
              <a:path w="407670" h="440690">
                <a:moveTo>
                  <a:pt x="371103" y="440099"/>
                </a:moveTo>
                <a:lnTo>
                  <a:pt x="346038" y="425245"/>
                </a:lnTo>
                <a:lnTo>
                  <a:pt x="325454" y="406279"/>
                </a:lnTo>
                <a:lnTo>
                  <a:pt x="309214" y="383893"/>
                </a:lnTo>
                <a:lnTo>
                  <a:pt x="297178" y="358782"/>
                </a:lnTo>
                <a:lnTo>
                  <a:pt x="335138" y="358782"/>
                </a:lnTo>
                <a:lnTo>
                  <a:pt x="335619" y="359891"/>
                </a:lnTo>
                <a:lnTo>
                  <a:pt x="359306" y="388475"/>
                </a:lnTo>
                <a:lnTo>
                  <a:pt x="392787" y="410037"/>
                </a:lnTo>
                <a:lnTo>
                  <a:pt x="371103" y="440099"/>
                </a:lnTo>
                <a:close/>
              </a:path>
              <a:path w="407670" h="440690">
                <a:moveTo>
                  <a:pt x="342026" y="240502"/>
                </a:moveTo>
                <a:lnTo>
                  <a:pt x="301613" y="240502"/>
                </a:lnTo>
                <a:lnTo>
                  <a:pt x="301613" y="0"/>
                </a:lnTo>
                <a:lnTo>
                  <a:pt x="342026" y="0"/>
                </a:lnTo>
                <a:lnTo>
                  <a:pt x="342026" y="102016"/>
                </a:lnTo>
                <a:lnTo>
                  <a:pt x="407572" y="102016"/>
                </a:lnTo>
                <a:lnTo>
                  <a:pt x="407572" y="135529"/>
                </a:lnTo>
                <a:lnTo>
                  <a:pt x="342026" y="135529"/>
                </a:lnTo>
                <a:lnTo>
                  <a:pt x="342026" y="240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495890" y="6787439"/>
            <a:ext cx="400050" cy="414020"/>
          </a:xfrm>
          <a:custGeom>
            <a:avLst/>
            <a:gdLst/>
            <a:ahLst/>
            <a:cxnLst/>
            <a:rect l="l" t="t" r="r" b="b"/>
            <a:pathLst>
              <a:path w="400050" h="414020">
                <a:moveTo>
                  <a:pt x="219310" y="413979"/>
                </a:moveTo>
                <a:lnTo>
                  <a:pt x="178405" y="413979"/>
                </a:lnTo>
                <a:lnTo>
                  <a:pt x="178405" y="223253"/>
                </a:lnTo>
                <a:lnTo>
                  <a:pt x="0" y="223253"/>
                </a:lnTo>
                <a:lnTo>
                  <a:pt x="0" y="190233"/>
                </a:lnTo>
                <a:lnTo>
                  <a:pt x="293235" y="190233"/>
                </a:lnTo>
                <a:lnTo>
                  <a:pt x="301213" y="145516"/>
                </a:lnTo>
                <a:lnTo>
                  <a:pt x="305310" y="106020"/>
                </a:lnTo>
                <a:lnTo>
                  <a:pt x="306819" y="70683"/>
                </a:lnTo>
                <a:lnTo>
                  <a:pt x="307034" y="32526"/>
                </a:lnTo>
                <a:lnTo>
                  <a:pt x="49776" y="32526"/>
                </a:lnTo>
                <a:lnTo>
                  <a:pt x="49776" y="0"/>
                </a:lnTo>
                <a:lnTo>
                  <a:pt x="346461" y="0"/>
                </a:lnTo>
                <a:lnTo>
                  <a:pt x="346461" y="38440"/>
                </a:lnTo>
                <a:lnTo>
                  <a:pt x="346269" y="70683"/>
                </a:lnTo>
                <a:lnTo>
                  <a:pt x="344921" y="106020"/>
                </a:lnTo>
                <a:lnTo>
                  <a:pt x="341263" y="145516"/>
                </a:lnTo>
                <a:lnTo>
                  <a:pt x="334140" y="190233"/>
                </a:lnTo>
                <a:lnTo>
                  <a:pt x="399687" y="190233"/>
                </a:lnTo>
                <a:lnTo>
                  <a:pt x="399687" y="223253"/>
                </a:lnTo>
                <a:lnTo>
                  <a:pt x="219310" y="223253"/>
                </a:lnTo>
                <a:lnTo>
                  <a:pt x="219310" y="413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948803" y="6799267"/>
            <a:ext cx="401320" cy="345440"/>
          </a:xfrm>
          <a:custGeom>
            <a:avLst/>
            <a:gdLst/>
            <a:ahLst/>
            <a:cxnLst/>
            <a:rect l="l" t="t" r="r" b="b"/>
            <a:pathLst>
              <a:path w="401319" h="345440">
                <a:moveTo>
                  <a:pt x="367653" y="33019"/>
                </a:moveTo>
                <a:lnTo>
                  <a:pt x="33019" y="33019"/>
                </a:lnTo>
                <a:lnTo>
                  <a:pt x="33019" y="0"/>
                </a:lnTo>
                <a:lnTo>
                  <a:pt x="367653" y="0"/>
                </a:lnTo>
                <a:lnTo>
                  <a:pt x="367653" y="33019"/>
                </a:lnTo>
                <a:close/>
              </a:path>
              <a:path w="401319" h="345440">
                <a:moveTo>
                  <a:pt x="36469" y="220296"/>
                </a:moveTo>
                <a:lnTo>
                  <a:pt x="19220" y="187276"/>
                </a:lnTo>
                <a:lnTo>
                  <a:pt x="65211" y="174052"/>
                </a:lnTo>
                <a:lnTo>
                  <a:pt x="108600" y="151035"/>
                </a:lnTo>
                <a:lnTo>
                  <a:pt x="145011" y="120140"/>
                </a:lnTo>
                <a:lnTo>
                  <a:pt x="170066" y="83284"/>
                </a:lnTo>
                <a:lnTo>
                  <a:pt x="179391" y="42383"/>
                </a:lnTo>
                <a:lnTo>
                  <a:pt x="179391" y="33019"/>
                </a:lnTo>
                <a:lnTo>
                  <a:pt x="221282" y="33019"/>
                </a:lnTo>
                <a:lnTo>
                  <a:pt x="221282" y="42383"/>
                </a:lnTo>
                <a:lnTo>
                  <a:pt x="230661" y="83178"/>
                </a:lnTo>
                <a:lnTo>
                  <a:pt x="242961" y="101030"/>
                </a:lnTo>
                <a:lnTo>
                  <a:pt x="200583" y="101030"/>
                </a:lnTo>
                <a:lnTo>
                  <a:pt x="172445" y="143437"/>
                </a:lnTo>
                <a:lnTo>
                  <a:pt x="132941" y="178220"/>
                </a:lnTo>
                <a:lnTo>
                  <a:pt x="86230" y="204225"/>
                </a:lnTo>
                <a:lnTo>
                  <a:pt x="36469" y="220296"/>
                </a:lnTo>
                <a:close/>
              </a:path>
              <a:path w="401319" h="345440">
                <a:moveTo>
                  <a:pt x="366174" y="218325"/>
                </a:moveTo>
                <a:lnTo>
                  <a:pt x="315767" y="202908"/>
                </a:lnTo>
                <a:lnTo>
                  <a:pt x="268594" y="177419"/>
                </a:lnTo>
                <a:lnTo>
                  <a:pt x="228813" y="143060"/>
                </a:lnTo>
                <a:lnTo>
                  <a:pt x="200583" y="101030"/>
                </a:lnTo>
                <a:lnTo>
                  <a:pt x="242961" y="101030"/>
                </a:lnTo>
                <a:lnTo>
                  <a:pt x="255867" y="119762"/>
                </a:lnTo>
                <a:lnTo>
                  <a:pt x="292498" y="150290"/>
                </a:lnTo>
                <a:lnTo>
                  <a:pt x="336155" y="172917"/>
                </a:lnTo>
                <a:lnTo>
                  <a:pt x="382438" y="185798"/>
                </a:lnTo>
                <a:lnTo>
                  <a:pt x="366174" y="218325"/>
                </a:lnTo>
                <a:close/>
              </a:path>
              <a:path w="401319" h="345440">
                <a:moveTo>
                  <a:pt x="220789" y="311470"/>
                </a:moveTo>
                <a:lnTo>
                  <a:pt x="180376" y="311470"/>
                </a:lnTo>
                <a:lnTo>
                  <a:pt x="180376" y="204525"/>
                </a:lnTo>
                <a:lnTo>
                  <a:pt x="220789" y="204525"/>
                </a:lnTo>
                <a:lnTo>
                  <a:pt x="220789" y="311470"/>
                </a:lnTo>
                <a:close/>
              </a:path>
              <a:path w="401319" h="345440">
                <a:moveTo>
                  <a:pt x="401166" y="344983"/>
                </a:moveTo>
                <a:lnTo>
                  <a:pt x="0" y="344983"/>
                </a:lnTo>
                <a:lnTo>
                  <a:pt x="0" y="311470"/>
                </a:lnTo>
                <a:lnTo>
                  <a:pt x="401166" y="311470"/>
                </a:lnTo>
                <a:lnTo>
                  <a:pt x="401166" y="344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9" name="object 149"/>
          <p:cNvGrpSpPr/>
          <p:nvPr/>
        </p:nvGrpSpPr>
        <p:grpSpPr>
          <a:xfrm>
            <a:off x="12397281" y="6758855"/>
            <a:ext cx="506730" cy="475615"/>
            <a:chOff x="13438652" y="6758855"/>
            <a:chExt cx="506730" cy="475615"/>
          </a:xfrm>
        </p:grpSpPr>
        <p:sp>
          <p:nvSpPr>
            <p:cNvPr id="150" name="object 150"/>
            <p:cNvSpPr/>
            <p:nvPr/>
          </p:nvSpPr>
          <p:spPr>
            <a:xfrm>
              <a:off x="13438652" y="6758855"/>
              <a:ext cx="414655" cy="442595"/>
            </a:xfrm>
            <a:custGeom>
              <a:avLst/>
              <a:gdLst/>
              <a:ahLst/>
              <a:cxnLst/>
              <a:rect l="l" t="t" r="r" b="b"/>
              <a:pathLst>
                <a:path w="414655" h="442595">
                  <a:moveTo>
                    <a:pt x="160170" y="53718"/>
                  </a:moveTo>
                  <a:lnTo>
                    <a:pt x="119758" y="53718"/>
                  </a:lnTo>
                  <a:lnTo>
                    <a:pt x="119758" y="492"/>
                  </a:lnTo>
                  <a:lnTo>
                    <a:pt x="160170" y="492"/>
                  </a:lnTo>
                  <a:lnTo>
                    <a:pt x="160170" y="53718"/>
                  </a:lnTo>
                  <a:close/>
                </a:path>
                <a:path w="414655" h="442595">
                  <a:moveTo>
                    <a:pt x="271551" y="85752"/>
                  </a:moveTo>
                  <a:lnTo>
                    <a:pt x="7392" y="85752"/>
                  </a:lnTo>
                  <a:lnTo>
                    <a:pt x="7392" y="53718"/>
                  </a:lnTo>
                  <a:lnTo>
                    <a:pt x="271551" y="53718"/>
                  </a:lnTo>
                  <a:lnTo>
                    <a:pt x="271551" y="85752"/>
                  </a:lnTo>
                  <a:close/>
                </a:path>
                <a:path w="414655" h="442595">
                  <a:moveTo>
                    <a:pt x="5421" y="358289"/>
                  </a:moveTo>
                  <a:lnTo>
                    <a:pt x="0" y="324284"/>
                  </a:lnTo>
                  <a:lnTo>
                    <a:pt x="87947" y="323660"/>
                  </a:lnTo>
                  <a:lnTo>
                    <a:pt x="119758" y="322805"/>
                  </a:lnTo>
                  <a:lnTo>
                    <a:pt x="119758" y="274508"/>
                  </a:lnTo>
                  <a:lnTo>
                    <a:pt x="85175" y="265344"/>
                  </a:lnTo>
                  <a:lnTo>
                    <a:pt x="58585" y="248141"/>
                  </a:lnTo>
                  <a:lnTo>
                    <a:pt x="41513" y="223915"/>
                  </a:lnTo>
                  <a:lnTo>
                    <a:pt x="35483" y="193683"/>
                  </a:lnTo>
                  <a:lnTo>
                    <a:pt x="43145" y="159901"/>
                  </a:lnTo>
                  <a:lnTo>
                    <a:pt x="64622" y="134112"/>
                  </a:lnTo>
                  <a:lnTo>
                    <a:pt x="97650" y="117656"/>
                  </a:lnTo>
                  <a:lnTo>
                    <a:pt x="139964" y="111873"/>
                  </a:lnTo>
                  <a:lnTo>
                    <a:pt x="182278" y="117656"/>
                  </a:lnTo>
                  <a:lnTo>
                    <a:pt x="215306" y="134112"/>
                  </a:lnTo>
                  <a:lnTo>
                    <a:pt x="222642" y="142921"/>
                  </a:lnTo>
                  <a:lnTo>
                    <a:pt x="139964" y="142921"/>
                  </a:lnTo>
                  <a:lnTo>
                    <a:pt x="113012" y="146556"/>
                  </a:lnTo>
                  <a:lnTo>
                    <a:pt x="92159" y="156844"/>
                  </a:lnTo>
                  <a:lnTo>
                    <a:pt x="78699" y="172861"/>
                  </a:lnTo>
                  <a:lnTo>
                    <a:pt x="73924" y="193683"/>
                  </a:lnTo>
                  <a:lnTo>
                    <a:pt x="78699" y="214428"/>
                  </a:lnTo>
                  <a:lnTo>
                    <a:pt x="92159" y="230276"/>
                  </a:lnTo>
                  <a:lnTo>
                    <a:pt x="113012" y="240394"/>
                  </a:lnTo>
                  <a:lnTo>
                    <a:pt x="139964" y="243952"/>
                  </a:lnTo>
                  <a:lnTo>
                    <a:pt x="224295" y="243952"/>
                  </a:lnTo>
                  <a:lnTo>
                    <a:pt x="221343" y="248141"/>
                  </a:lnTo>
                  <a:lnTo>
                    <a:pt x="194753" y="265344"/>
                  </a:lnTo>
                  <a:lnTo>
                    <a:pt x="160170" y="274508"/>
                  </a:lnTo>
                  <a:lnTo>
                    <a:pt x="160170" y="321327"/>
                  </a:lnTo>
                  <a:lnTo>
                    <a:pt x="279832" y="321327"/>
                  </a:lnTo>
                  <a:lnTo>
                    <a:pt x="281407" y="340547"/>
                  </a:lnTo>
                  <a:lnTo>
                    <a:pt x="223797" y="348827"/>
                  </a:lnTo>
                  <a:lnTo>
                    <a:pt x="165666" y="354031"/>
                  </a:lnTo>
                  <a:lnTo>
                    <a:pt x="108742" y="356870"/>
                  </a:lnTo>
                  <a:lnTo>
                    <a:pt x="54751" y="358053"/>
                  </a:lnTo>
                  <a:lnTo>
                    <a:pt x="5421" y="358289"/>
                  </a:lnTo>
                  <a:close/>
                </a:path>
                <a:path w="414655" h="442595">
                  <a:moveTo>
                    <a:pt x="224295" y="243952"/>
                  </a:moveTo>
                  <a:lnTo>
                    <a:pt x="139964" y="243952"/>
                  </a:lnTo>
                  <a:lnTo>
                    <a:pt x="166916" y="240394"/>
                  </a:lnTo>
                  <a:lnTo>
                    <a:pt x="187769" y="230276"/>
                  </a:lnTo>
                  <a:lnTo>
                    <a:pt x="201229" y="214428"/>
                  </a:lnTo>
                  <a:lnTo>
                    <a:pt x="206004" y="193683"/>
                  </a:lnTo>
                  <a:lnTo>
                    <a:pt x="201229" y="172861"/>
                  </a:lnTo>
                  <a:lnTo>
                    <a:pt x="187769" y="156844"/>
                  </a:lnTo>
                  <a:lnTo>
                    <a:pt x="166916" y="146556"/>
                  </a:lnTo>
                  <a:lnTo>
                    <a:pt x="139964" y="142921"/>
                  </a:lnTo>
                  <a:lnTo>
                    <a:pt x="222642" y="142921"/>
                  </a:lnTo>
                  <a:lnTo>
                    <a:pt x="236783" y="159901"/>
                  </a:lnTo>
                  <a:lnTo>
                    <a:pt x="244445" y="193683"/>
                  </a:lnTo>
                  <a:lnTo>
                    <a:pt x="238415" y="223915"/>
                  </a:lnTo>
                  <a:lnTo>
                    <a:pt x="224295" y="243952"/>
                  </a:lnTo>
                  <a:close/>
                </a:path>
                <a:path w="414655" h="442595">
                  <a:moveTo>
                    <a:pt x="279832" y="321327"/>
                  </a:moveTo>
                  <a:lnTo>
                    <a:pt x="160170" y="321327"/>
                  </a:lnTo>
                  <a:lnTo>
                    <a:pt x="190233" y="319633"/>
                  </a:lnTo>
                  <a:lnTo>
                    <a:pt x="220296" y="317384"/>
                  </a:lnTo>
                  <a:lnTo>
                    <a:pt x="249989" y="314396"/>
                  </a:lnTo>
                  <a:lnTo>
                    <a:pt x="278943" y="310484"/>
                  </a:lnTo>
                  <a:lnTo>
                    <a:pt x="279832" y="321327"/>
                  </a:lnTo>
                  <a:close/>
                </a:path>
                <a:path w="414655" h="442595">
                  <a:moveTo>
                    <a:pt x="345475" y="442071"/>
                  </a:moveTo>
                  <a:lnTo>
                    <a:pt x="305063" y="442071"/>
                  </a:lnTo>
                  <a:lnTo>
                    <a:pt x="305063" y="0"/>
                  </a:lnTo>
                  <a:lnTo>
                    <a:pt x="345475" y="0"/>
                  </a:lnTo>
                  <a:lnTo>
                    <a:pt x="345475" y="187769"/>
                  </a:lnTo>
                  <a:lnTo>
                    <a:pt x="414472" y="187769"/>
                  </a:lnTo>
                  <a:lnTo>
                    <a:pt x="414472" y="221774"/>
                  </a:lnTo>
                  <a:lnTo>
                    <a:pt x="345475" y="221774"/>
                  </a:lnTo>
                  <a:lnTo>
                    <a:pt x="345475" y="442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7845" y="7111756"/>
              <a:ext cx="67138" cy="122486"/>
            </a:xfrm>
            <a:prstGeom prst="rect">
              <a:avLst/>
            </a:prstGeom>
          </p:spPr>
        </p:pic>
      </p:grpSp>
      <p:sp>
        <p:nvSpPr>
          <p:cNvPr id="152" name="object 152"/>
          <p:cNvSpPr/>
          <p:nvPr/>
        </p:nvSpPr>
        <p:spPr>
          <a:xfrm>
            <a:off x="13081218" y="6758855"/>
            <a:ext cx="372110" cy="438150"/>
          </a:xfrm>
          <a:custGeom>
            <a:avLst/>
            <a:gdLst/>
            <a:ahLst/>
            <a:cxnLst/>
            <a:rect l="l" t="t" r="r" b="b"/>
            <a:pathLst>
              <a:path w="372109" h="438150">
                <a:moveTo>
                  <a:pt x="357303" y="64068"/>
                </a:moveTo>
                <a:lnTo>
                  <a:pt x="316398" y="64068"/>
                </a:lnTo>
                <a:lnTo>
                  <a:pt x="316398" y="0"/>
                </a:lnTo>
                <a:lnTo>
                  <a:pt x="357303" y="0"/>
                </a:lnTo>
                <a:lnTo>
                  <a:pt x="357303" y="64068"/>
                </a:lnTo>
                <a:close/>
              </a:path>
              <a:path w="372109" h="438150">
                <a:moveTo>
                  <a:pt x="14784" y="235574"/>
                </a:moveTo>
                <a:lnTo>
                  <a:pt x="0" y="202554"/>
                </a:lnTo>
                <a:lnTo>
                  <a:pt x="59136" y="184244"/>
                </a:lnTo>
                <a:lnTo>
                  <a:pt x="106775" y="159808"/>
                </a:lnTo>
                <a:lnTo>
                  <a:pt x="142539" y="129741"/>
                </a:lnTo>
                <a:lnTo>
                  <a:pt x="166049" y="94541"/>
                </a:lnTo>
                <a:lnTo>
                  <a:pt x="176927" y="54704"/>
                </a:lnTo>
                <a:lnTo>
                  <a:pt x="23163" y="54704"/>
                </a:lnTo>
                <a:lnTo>
                  <a:pt x="23163" y="21684"/>
                </a:lnTo>
                <a:lnTo>
                  <a:pt x="220789" y="21684"/>
                </a:lnTo>
                <a:lnTo>
                  <a:pt x="220511" y="32603"/>
                </a:lnTo>
                <a:lnTo>
                  <a:pt x="219680" y="43246"/>
                </a:lnTo>
                <a:lnTo>
                  <a:pt x="218294" y="53703"/>
                </a:lnTo>
                <a:lnTo>
                  <a:pt x="216353" y="64068"/>
                </a:lnTo>
                <a:lnTo>
                  <a:pt x="357303" y="64068"/>
                </a:lnTo>
                <a:lnTo>
                  <a:pt x="357303" y="95609"/>
                </a:lnTo>
                <a:lnTo>
                  <a:pt x="207482" y="95609"/>
                </a:lnTo>
                <a:lnTo>
                  <a:pt x="186212" y="134626"/>
                </a:lnTo>
                <a:lnTo>
                  <a:pt x="155833" y="168225"/>
                </a:lnTo>
                <a:lnTo>
                  <a:pt x="116821" y="196313"/>
                </a:lnTo>
                <a:lnTo>
                  <a:pt x="69647" y="218794"/>
                </a:lnTo>
                <a:lnTo>
                  <a:pt x="14784" y="235574"/>
                </a:lnTo>
                <a:close/>
              </a:path>
              <a:path w="372109" h="438150">
                <a:moveTo>
                  <a:pt x="357303" y="225717"/>
                </a:moveTo>
                <a:lnTo>
                  <a:pt x="316398" y="225717"/>
                </a:lnTo>
                <a:lnTo>
                  <a:pt x="316398" y="179884"/>
                </a:lnTo>
                <a:lnTo>
                  <a:pt x="201075" y="179884"/>
                </a:lnTo>
                <a:lnTo>
                  <a:pt x="201075" y="148342"/>
                </a:lnTo>
                <a:lnTo>
                  <a:pt x="316398" y="148342"/>
                </a:lnTo>
                <a:lnTo>
                  <a:pt x="316398" y="95609"/>
                </a:lnTo>
                <a:lnTo>
                  <a:pt x="357303" y="95609"/>
                </a:lnTo>
                <a:lnTo>
                  <a:pt x="357303" y="225717"/>
                </a:lnTo>
                <a:close/>
              </a:path>
              <a:path w="372109" h="438150">
                <a:moveTo>
                  <a:pt x="372088" y="437635"/>
                </a:moveTo>
                <a:lnTo>
                  <a:pt x="73432" y="437635"/>
                </a:lnTo>
                <a:lnTo>
                  <a:pt x="73432" y="323791"/>
                </a:lnTo>
                <a:lnTo>
                  <a:pt x="316891" y="323791"/>
                </a:lnTo>
                <a:lnTo>
                  <a:pt x="316891" y="278450"/>
                </a:lnTo>
                <a:lnTo>
                  <a:pt x="72446" y="278450"/>
                </a:lnTo>
                <a:lnTo>
                  <a:pt x="72446" y="245923"/>
                </a:lnTo>
                <a:lnTo>
                  <a:pt x="357303" y="245923"/>
                </a:lnTo>
                <a:lnTo>
                  <a:pt x="357303" y="354346"/>
                </a:lnTo>
                <a:lnTo>
                  <a:pt x="113351" y="354346"/>
                </a:lnTo>
                <a:lnTo>
                  <a:pt x="113351" y="405601"/>
                </a:lnTo>
                <a:lnTo>
                  <a:pt x="372088" y="405601"/>
                </a:lnTo>
                <a:lnTo>
                  <a:pt x="372088" y="437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3523288" y="6758855"/>
            <a:ext cx="414020" cy="442595"/>
          </a:xfrm>
          <a:custGeom>
            <a:avLst/>
            <a:gdLst/>
            <a:ahLst/>
            <a:cxnLst/>
            <a:rect l="l" t="t" r="r" b="b"/>
            <a:pathLst>
              <a:path w="414019" h="442595">
                <a:moveTo>
                  <a:pt x="235081" y="247895"/>
                </a:moveTo>
                <a:lnTo>
                  <a:pt x="194669" y="243952"/>
                </a:lnTo>
                <a:lnTo>
                  <a:pt x="201946" y="192551"/>
                </a:lnTo>
                <a:lnTo>
                  <a:pt x="205942" y="148404"/>
                </a:lnTo>
                <a:lnTo>
                  <a:pt x="207629" y="111372"/>
                </a:lnTo>
                <a:lnTo>
                  <a:pt x="207975" y="81317"/>
                </a:lnTo>
                <a:lnTo>
                  <a:pt x="24148" y="81317"/>
                </a:lnTo>
                <a:lnTo>
                  <a:pt x="24148" y="48297"/>
                </a:lnTo>
                <a:lnTo>
                  <a:pt x="247402" y="48297"/>
                </a:lnTo>
                <a:lnTo>
                  <a:pt x="247346" y="81317"/>
                </a:lnTo>
                <a:lnTo>
                  <a:pt x="247209" y="103256"/>
                </a:lnTo>
                <a:lnTo>
                  <a:pt x="245862" y="142613"/>
                </a:lnTo>
                <a:lnTo>
                  <a:pt x="242204" y="190749"/>
                </a:lnTo>
                <a:lnTo>
                  <a:pt x="235081" y="247895"/>
                </a:lnTo>
                <a:close/>
              </a:path>
              <a:path w="414019" h="442595">
                <a:moveTo>
                  <a:pt x="4435" y="345475"/>
                </a:moveTo>
                <a:lnTo>
                  <a:pt x="0" y="311963"/>
                </a:lnTo>
                <a:lnTo>
                  <a:pt x="44971" y="311593"/>
                </a:lnTo>
                <a:lnTo>
                  <a:pt x="93638" y="310484"/>
                </a:lnTo>
                <a:lnTo>
                  <a:pt x="93638" y="174462"/>
                </a:lnTo>
                <a:lnTo>
                  <a:pt x="133557" y="174462"/>
                </a:lnTo>
                <a:lnTo>
                  <a:pt x="133557" y="309499"/>
                </a:lnTo>
                <a:lnTo>
                  <a:pt x="276848" y="309499"/>
                </a:lnTo>
                <a:lnTo>
                  <a:pt x="222275" y="336139"/>
                </a:lnTo>
                <a:lnTo>
                  <a:pt x="164965" y="341004"/>
                </a:lnTo>
                <a:lnTo>
                  <a:pt x="108340" y="343835"/>
                </a:lnTo>
                <a:lnTo>
                  <a:pt x="54223" y="345152"/>
                </a:lnTo>
                <a:lnTo>
                  <a:pt x="4435" y="345475"/>
                </a:lnTo>
                <a:close/>
              </a:path>
              <a:path w="414019" h="442595">
                <a:moveTo>
                  <a:pt x="276848" y="309499"/>
                </a:moveTo>
                <a:lnTo>
                  <a:pt x="133557" y="309499"/>
                </a:lnTo>
                <a:lnTo>
                  <a:pt x="169881" y="307882"/>
                </a:lnTo>
                <a:lnTo>
                  <a:pt x="206065" y="305802"/>
                </a:lnTo>
                <a:lnTo>
                  <a:pt x="241603" y="302984"/>
                </a:lnTo>
                <a:lnTo>
                  <a:pt x="275986" y="299149"/>
                </a:lnTo>
                <a:lnTo>
                  <a:pt x="276848" y="309499"/>
                </a:lnTo>
                <a:close/>
              </a:path>
              <a:path w="414019" h="442595">
                <a:moveTo>
                  <a:pt x="343504" y="442071"/>
                </a:moveTo>
                <a:lnTo>
                  <a:pt x="303092" y="442071"/>
                </a:lnTo>
                <a:lnTo>
                  <a:pt x="303092" y="0"/>
                </a:lnTo>
                <a:lnTo>
                  <a:pt x="343504" y="0"/>
                </a:lnTo>
                <a:lnTo>
                  <a:pt x="343504" y="184812"/>
                </a:lnTo>
                <a:lnTo>
                  <a:pt x="413979" y="184812"/>
                </a:lnTo>
                <a:lnTo>
                  <a:pt x="413979" y="218817"/>
                </a:lnTo>
                <a:lnTo>
                  <a:pt x="343504" y="218817"/>
                </a:lnTo>
                <a:lnTo>
                  <a:pt x="343504" y="442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097597" y="6759348"/>
            <a:ext cx="418465" cy="441959"/>
          </a:xfrm>
          <a:custGeom>
            <a:avLst/>
            <a:gdLst/>
            <a:ahLst/>
            <a:cxnLst/>
            <a:rect l="l" t="t" r="r" b="b"/>
            <a:pathLst>
              <a:path w="418465" h="441959">
                <a:moveTo>
                  <a:pt x="257258" y="79838"/>
                </a:moveTo>
                <a:lnTo>
                  <a:pt x="11335" y="79838"/>
                </a:lnTo>
                <a:lnTo>
                  <a:pt x="11335" y="47311"/>
                </a:lnTo>
                <a:lnTo>
                  <a:pt x="257258" y="47311"/>
                </a:lnTo>
                <a:lnTo>
                  <a:pt x="257258" y="79838"/>
                </a:lnTo>
                <a:close/>
              </a:path>
              <a:path w="418465" h="441959">
                <a:moveTo>
                  <a:pt x="4928" y="332169"/>
                </a:moveTo>
                <a:lnTo>
                  <a:pt x="0" y="298163"/>
                </a:lnTo>
                <a:lnTo>
                  <a:pt x="28399" y="298102"/>
                </a:lnTo>
                <a:lnTo>
                  <a:pt x="58647" y="297671"/>
                </a:lnTo>
                <a:lnTo>
                  <a:pt x="58647" y="79838"/>
                </a:lnTo>
                <a:lnTo>
                  <a:pt x="98073" y="79838"/>
                </a:lnTo>
                <a:lnTo>
                  <a:pt x="98073" y="297178"/>
                </a:lnTo>
                <a:lnTo>
                  <a:pt x="278579" y="297178"/>
                </a:lnTo>
                <a:lnTo>
                  <a:pt x="223667" y="323274"/>
                </a:lnTo>
                <a:lnTo>
                  <a:pt x="165848" y="328017"/>
                </a:lnTo>
                <a:lnTo>
                  <a:pt x="108856" y="330702"/>
                </a:lnTo>
                <a:lnTo>
                  <a:pt x="54586" y="331897"/>
                </a:lnTo>
                <a:lnTo>
                  <a:pt x="4928" y="332169"/>
                </a:lnTo>
                <a:close/>
              </a:path>
              <a:path w="418465" h="441959">
                <a:moveTo>
                  <a:pt x="278579" y="297178"/>
                </a:moveTo>
                <a:lnTo>
                  <a:pt x="98073" y="297178"/>
                </a:lnTo>
                <a:lnTo>
                  <a:pt x="115977" y="296723"/>
                </a:lnTo>
                <a:lnTo>
                  <a:pt x="170520" y="294714"/>
                </a:lnTo>
                <a:lnTo>
                  <a:pt x="170520" y="79838"/>
                </a:lnTo>
                <a:lnTo>
                  <a:pt x="209946" y="79838"/>
                </a:lnTo>
                <a:lnTo>
                  <a:pt x="209946" y="292249"/>
                </a:lnTo>
                <a:lnTo>
                  <a:pt x="278095" y="292249"/>
                </a:lnTo>
                <a:lnTo>
                  <a:pt x="278579" y="297178"/>
                </a:lnTo>
                <a:close/>
              </a:path>
              <a:path w="418465" h="441959">
                <a:moveTo>
                  <a:pt x="278095" y="292249"/>
                </a:moveTo>
                <a:lnTo>
                  <a:pt x="209946" y="292249"/>
                </a:lnTo>
                <a:lnTo>
                  <a:pt x="227219" y="291041"/>
                </a:lnTo>
                <a:lnTo>
                  <a:pt x="244260" y="289601"/>
                </a:lnTo>
                <a:lnTo>
                  <a:pt x="261024" y="287883"/>
                </a:lnTo>
                <a:lnTo>
                  <a:pt x="277465" y="285843"/>
                </a:lnTo>
                <a:lnTo>
                  <a:pt x="278095" y="292249"/>
                </a:lnTo>
                <a:close/>
              </a:path>
              <a:path w="418465" h="441959">
                <a:moveTo>
                  <a:pt x="345475" y="441578"/>
                </a:moveTo>
                <a:lnTo>
                  <a:pt x="305063" y="441578"/>
                </a:lnTo>
                <a:lnTo>
                  <a:pt x="305063" y="0"/>
                </a:lnTo>
                <a:lnTo>
                  <a:pt x="345475" y="0"/>
                </a:lnTo>
                <a:lnTo>
                  <a:pt x="345475" y="176434"/>
                </a:lnTo>
                <a:lnTo>
                  <a:pt x="418415" y="176434"/>
                </a:lnTo>
                <a:lnTo>
                  <a:pt x="418415" y="209946"/>
                </a:lnTo>
                <a:lnTo>
                  <a:pt x="345475" y="209946"/>
                </a:lnTo>
                <a:lnTo>
                  <a:pt x="345475" y="441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4566773" y="6758855"/>
            <a:ext cx="367665" cy="436245"/>
          </a:xfrm>
          <a:custGeom>
            <a:avLst/>
            <a:gdLst/>
            <a:ahLst/>
            <a:cxnLst/>
            <a:rect l="l" t="t" r="r" b="b"/>
            <a:pathLst>
              <a:path w="367665" h="436245">
                <a:moveTo>
                  <a:pt x="352375" y="226703"/>
                </a:moveTo>
                <a:lnTo>
                  <a:pt x="311963" y="226703"/>
                </a:lnTo>
                <a:lnTo>
                  <a:pt x="311963" y="0"/>
                </a:lnTo>
                <a:lnTo>
                  <a:pt x="352375" y="0"/>
                </a:lnTo>
                <a:lnTo>
                  <a:pt x="352375" y="226703"/>
                </a:lnTo>
                <a:close/>
              </a:path>
              <a:path w="367665" h="436245">
                <a:moveTo>
                  <a:pt x="113844" y="211918"/>
                </a:moveTo>
                <a:lnTo>
                  <a:pt x="68195" y="204849"/>
                </a:lnTo>
                <a:lnTo>
                  <a:pt x="32157" y="184935"/>
                </a:lnTo>
                <a:lnTo>
                  <a:pt x="8501" y="154118"/>
                </a:lnTo>
                <a:lnTo>
                  <a:pt x="0" y="114337"/>
                </a:lnTo>
                <a:lnTo>
                  <a:pt x="8501" y="74194"/>
                </a:lnTo>
                <a:lnTo>
                  <a:pt x="32157" y="43061"/>
                </a:lnTo>
                <a:lnTo>
                  <a:pt x="68195" y="22924"/>
                </a:lnTo>
                <a:lnTo>
                  <a:pt x="113844" y="15770"/>
                </a:lnTo>
                <a:lnTo>
                  <a:pt x="159570" y="22924"/>
                </a:lnTo>
                <a:lnTo>
                  <a:pt x="195777" y="43061"/>
                </a:lnTo>
                <a:lnTo>
                  <a:pt x="200162" y="48790"/>
                </a:lnTo>
                <a:lnTo>
                  <a:pt x="113844" y="48790"/>
                </a:lnTo>
                <a:lnTo>
                  <a:pt x="84051" y="53626"/>
                </a:lnTo>
                <a:lnTo>
                  <a:pt x="60310" y="67148"/>
                </a:lnTo>
                <a:lnTo>
                  <a:pt x="44609" y="87878"/>
                </a:lnTo>
                <a:lnTo>
                  <a:pt x="38933" y="114337"/>
                </a:lnTo>
                <a:lnTo>
                  <a:pt x="44609" y="140511"/>
                </a:lnTo>
                <a:lnTo>
                  <a:pt x="60310" y="161094"/>
                </a:lnTo>
                <a:lnTo>
                  <a:pt x="84051" y="174563"/>
                </a:lnTo>
                <a:lnTo>
                  <a:pt x="113844" y="179391"/>
                </a:lnTo>
                <a:lnTo>
                  <a:pt x="200064" y="179391"/>
                </a:lnTo>
                <a:lnTo>
                  <a:pt x="195777" y="184935"/>
                </a:lnTo>
                <a:lnTo>
                  <a:pt x="159570" y="204849"/>
                </a:lnTo>
                <a:lnTo>
                  <a:pt x="113844" y="211918"/>
                </a:lnTo>
                <a:close/>
              </a:path>
              <a:path w="367665" h="436245">
                <a:moveTo>
                  <a:pt x="200064" y="179391"/>
                </a:moveTo>
                <a:lnTo>
                  <a:pt x="113844" y="179391"/>
                </a:lnTo>
                <a:lnTo>
                  <a:pt x="143845" y="174563"/>
                </a:lnTo>
                <a:lnTo>
                  <a:pt x="167563" y="161094"/>
                </a:lnTo>
                <a:lnTo>
                  <a:pt x="183149" y="140511"/>
                </a:lnTo>
                <a:lnTo>
                  <a:pt x="188755" y="114337"/>
                </a:lnTo>
                <a:lnTo>
                  <a:pt x="183149" y="87878"/>
                </a:lnTo>
                <a:lnTo>
                  <a:pt x="167563" y="67148"/>
                </a:lnTo>
                <a:lnTo>
                  <a:pt x="143845" y="53626"/>
                </a:lnTo>
                <a:lnTo>
                  <a:pt x="113844" y="48790"/>
                </a:lnTo>
                <a:lnTo>
                  <a:pt x="200162" y="48790"/>
                </a:lnTo>
                <a:lnTo>
                  <a:pt x="219603" y="74194"/>
                </a:lnTo>
                <a:lnTo>
                  <a:pt x="228181" y="114337"/>
                </a:lnTo>
                <a:lnTo>
                  <a:pt x="219603" y="154118"/>
                </a:lnTo>
                <a:lnTo>
                  <a:pt x="200064" y="179391"/>
                </a:lnTo>
                <a:close/>
              </a:path>
              <a:path w="367665" h="436245">
                <a:moveTo>
                  <a:pt x="367160" y="436157"/>
                </a:moveTo>
                <a:lnTo>
                  <a:pt x="67025" y="436157"/>
                </a:lnTo>
                <a:lnTo>
                  <a:pt x="67025" y="325269"/>
                </a:lnTo>
                <a:lnTo>
                  <a:pt x="312456" y="325269"/>
                </a:lnTo>
                <a:lnTo>
                  <a:pt x="312456" y="280421"/>
                </a:lnTo>
                <a:lnTo>
                  <a:pt x="66039" y="280421"/>
                </a:lnTo>
                <a:lnTo>
                  <a:pt x="66039" y="248387"/>
                </a:lnTo>
                <a:lnTo>
                  <a:pt x="352375" y="248387"/>
                </a:lnTo>
                <a:lnTo>
                  <a:pt x="352375" y="355332"/>
                </a:lnTo>
                <a:lnTo>
                  <a:pt x="106944" y="355332"/>
                </a:lnTo>
                <a:lnTo>
                  <a:pt x="106944" y="404123"/>
                </a:lnTo>
                <a:lnTo>
                  <a:pt x="367160" y="404123"/>
                </a:lnTo>
                <a:lnTo>
                  <a:pt x="367160" y="436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5132354" y="6758362"/>
            <a:ext cx="363855" cy="443865"/>
          </a:xfrm>
          <a:custGeom>
            <a:avLst/>
            <a:gdLst/>
            <a:ahLst/>
            <a:cxnLst/>
            <a:rect l="l" t="t" r="r" b="b"/>
            <a:pathLst>
              <a:path w="363855" h="443865">
                <a:moveTo>
                  <a:pt x="363710" y="443549"/>
                </a:moveTo>
                <a:lnTo>
                  <a:pt x="323298" y="443549"/>
                </a:lnTo>
                <a:lnTo>
                  <a:pt x="323298" y="210932"/>
                </a:lnTo>
                <a:lnTo>
                  <a:pt x="227688" y="210932"/>
                </a:lnTo>
                <a:lnTo>
                  <a:pt x="227688" y="177912"/>
                </a:lnTo>
                <a:lnTo>
                  <a:pt x="323298" y="177912"/>
                </a:lnTo>
                <a:lnTo>
                  <a:pt x="323298" y="0"/>
                </a:lnTo>
                <a:lnTo>
                  <a:pt x="363710" y="0"/>
                </a:lnTo>
                <a:lnTo>
                  <a:pt x="363710" y="443549"/>
                </a:lnTo>
                <a:close/>
              </a:path>
              <a:path w="363855" h="443865">
                <a:moveTo>
                  <a:pt x="152285" y="76881"/>
                </a:moveTo>
                <a:lnTo>
                  <a:pt x="111873" y="76881"/>
                </a:lnTo>
                <a:lnTo>
                  <a:pt x="111873" y="8378"/>
                </a:lnTo>
                <a:lnTo>
                  <a:pt x="152285" y="8378"/>
                </a:lnTo>
                <a:lnTo>
                  <a:pt x="152285" y="76881"/>
                </a:lnTo>
                <a:close/>
              </a:path>
              <a:path w="363855" h="443865">
                <a:moveTo>
                  <a:pt x="250359" y="109408"/>
                </a:moveTo>
                <a:lnTo>
                  <a:pt x="12320" y="109408"/>
                </a:lnTo>
                <a:lnTo>
                  <a:pt x="12320" y="76881"/>
                </a:lnTo>
                <a:lnTo>
                  <a:pt x="250359" y="76881"/>
                </a:lnTo>
                <a:lnTo>
                  <a:pt x="250359" y="109408"/>
                </a:lnTo>
                <a:close/>
              </a:path>
              <a:path w="363855" h="443865">
                <a:moveTo>
                  <a:pt x="22670" y="357303"/>
                </a:moveTo>
                <a:lnTo>
                  <a:pt x="0" y="326255"/>
                </a:lnTo>
                <a:lnTo>
                  <a:pt x="36666" y="302650"/>
                </a:lnTo>
                <a:lnTo>
                  <a:pt x="67656" y="270482"/>
                </a:lnTo>
                <a:lnTo>
                  <a:pt x="91548" y="231832"/>
                </a:lnTo>
                <a:lnTo>
                  <a:pt x="106925" y="188782"/>
                </a:lnTo>
                <a:lnTo>
                  <a:pt x="112365" y="143414"/>
                </a:lnTo>
                <a:lnTo>
                  <a:pt x="112365" y="109408"/>
                </a:lnTo>
                <a:lnTo>
                  <a:pt x="152285" y="109408"/>
                </a:lnTo>
                <a:lnTo>
                  <a:pt x="152285" y="143414"/>
                </a:lnTo>
                <a:lnTo>
                  <a:pt x="157828" y="186965"/>
                </a:lnTo>
                <a:lnTo>
                  <a:pt x="170276" y="219803"/>
                </a:lnTo>
                <a:lnTo>
                  <a:pt x="132572" y="219803"/>
                </a:lnTo>
                <a:lnTo>
                  <a:pt x="114568" y="263811"/>
                </a:lnTo>
                <a:lnTo>
                  <a:pt x="89449" y="302414"/>
                </a:lnTo>
                <a:lnTo>
                  <a:pt x="58416" y="334086"/>
                </a:lnTo>
                <a:lnTo>
                  <a:pt x="22670" y="357303"/>
                </a:lnTo>
                <a:close/>
              </a:path>
              <a:path w="363855" h="443865">
                <a:moveTo>
                  <a:pt x="243459" y="348925"/>
                </a:moveTo>
                <a:lnTo>
                  <a:pt x="207698" y="327156"/>
                </a:lnTo>
                <a:lnTo>
                  <a:pt x="176557" y="297486"/>
                </a:lnTo>
                <a:lnTo>
                  <a:pt x="151145" y="261255"/>
                </a:lnTo>
                <a:lnTo>
                  <a:pt x="132572" y="219803"/>
                </a:lnTo>
                <a:lnTo>
                  <a:pt x="170276" y="219803"/>
                </a:lnTo>
                <a:lnTo>
                  <a:pt x="173449" y="228173"/>
                </a:lnTo>
                <a:lnTo>
                  <a:pt x="197633" y="265053"/>
                </a:lnTo>
                <a:lnTo>
                  <a:pt x="228867" y="295617"/>
                </a:lnTo>
                <a:lnTo>
                  <a:pt x="265637" y="317877"/>
                </a:lnTo>
                <a:lnTo>
                  <a:pt x="243459" y="348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5609417" y="6758362"/>
            <a:ext cx="339090" cy="443230"/>
          </a:xfrm>
          <a:custGeom>
            <a:avLst/>
            <a:gdLst/>
            <a:ahLst/>
            <a:cxnLst/>
            <a:rect l="l" t="t" r="r" b="b"/>
            <a:pathLst>
              <a:path w="339090" h="443229">
                <a:moveTo>
                  <a:pt x="37948" y="336112"/>
                </a:moveTo>
                <a:lnTo>
                  <a:pt x="1478" y="336112"/>
                </a:lnTo>
                <a:lnTo>
                  <a:pt x="1478" y="166577"/>
                </a:lnTo>
                <a:lnTo>
                  <a:pt x="164113" y="166577"/>
                </a:lnTo>
                <a:lnTo>
                  <a:pt x="164113" y="74417"/>
                </a:lnTo>
                <a:lnTo>
                  <a:pt x="0" y="74417"/>
                </a:lnTo>
                <a:lnTo>
                  <a:pt x="0" y="41397"/>
                </a:lnTo>
                <a:lnTo>
                  <a:pt x="205018" y="41397"/>
                </a:lnTo>
                <a:lnTo>
                  <a:pt x="205018" y="199597"/>
                </a:lnTo>
                <a:lnTo>
                  <a:pt x="41890" y="199597"/>
                </a:lnTo>
                <a:lnTo>
                  <a:pt x="41890" y="302599"/>
                </a:lnTo>
                <a:lnTo>
                  <a:pt x="258649" y="302599"/>
                </a:lnTo>
                <a:lnTo>
                  <a:pt x="260708" y="319848"/>
                </a:lnTo>
                <a:lnTo>
                  <a:pt x="202893" y="328003"/>
                </a:lnTo>
                <a:lnTo>
                  <a:pt x="147849" y="332970"/>
                </a:lnTo>
                <a:lnTo>
                  <a:pt x="93545" y="335442"/>
                </a:lnTo>
                <a:lnTo>
                  <a:pt x="37948" y="336112"/>
                </a:lnTo>
                <a:close/>
              </a:path>
              <a:path w="339090" h="443229">
                <a:moveTo>
                  <a:pt x="258649" y="302599"/>
                </a:moveTo>
                <a:lnTo>
                  <a:pt x="41890" y="302599"/>
                </a:lnTo>
                <a:lnTo>
                  <a:pt x="95147" y="301867"/>
                </a:lnTo>
                <a:lnTo>
                  <a:pt x="147480" y="299334"/>
                </a:lnTo>
                <a:lnTo>
                  <a:pt x="200737" y="294490"/>
                </a:lnTo>
                <a:lnTo>
                  <a:pt x="256766" y="286828"/>
                </a:lnTo>
                <a:lnTo>
                  <a:pt x="258649" y="302599"/>
                </a:lnTo>
                <a:close/>
              </a:path>
              <a:path w="339090" h="443229">
                <a:moveTo>
                  <a:pt x="338576" y="443056"/>
                </a:moveTo>
                <a:lnTo>
                  <a:pt x="298163" y="443056"/>
                </a:lnTo>
                <a:lnTo>
                  <a:pt x="298163" y="0"/>
                </a:lnTo>
                <a:lnTo>
                  <a:pt x="338576" y="0"/>
                </a:lnTo>
                <a:lnTo>
                  <a:pt x="338576" y="443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직사각형 157"/>
          <p:cNvSpPr/>
          <p:nvPr/>
        </p:nvSpPr>
        <p:spPr>
          <a:xfrm>
            <a:off x="2933849" y="4825383"/>
            <a:ext cx="70535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/>
              <a:t>이미지 변환 </a:t>
            </a:r>
            <a:r>
              <a:rPr lang="ko-KR" altLang="en-US" sz="4000" dirty="0" err="1" smtClean="0"/>
              <a:t>로직</a:t>
            </a:r>
            <a:r>
              <a:rPr lang="ko-KR" altLang="en-US" sz="4000" dirty="0" smtClean="0"/>
              <a:t> 구성 및 제작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58000" y="4457700"/>
            <a:ext cx="9753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dirty="0" smtClean="0"/>
              <a:t>감사합니다</a:t>
            </a:r>
            <a:endParaRPr lang="ko-KR" alt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12</Words>
  <Application>Microsoft Office PowerPoint</Application>
  <PresentationFormat>사용자 지정</PresentationFormat>
  <Paragraphs>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Windows User</cp:lastModifiedBy>
  <cp:revision>11</cp:revision>
  <dcterms:created xsi:type="dcterms:W3CDTF">2025-07-14T00:13:31Z</dcterms:created>
  <dcterms:modified xsi:type="dcterms:W3CDTF">2025-07-14T01:44:39Z</dcterms:modified>
</cp:coreProperties>
</file>